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326" r:id="rId4"/>
    <p:sldId id="327" r:id="rId5"/>
    <p:sldId id="259" r:id="rId6"/>
    <p:sldId id="261" r:id="rId7"/>
    <p:sldId id="298" r:id="rId8"/>
    <p:sldId id="299" r:id="rId9"/>
    <p:sldId id="305" r:id="rId10"/>
    <p:sldId id="332" r:id="rId11"/>
    <p:sldId id="304" r:id="rId12"/>
    <p:sldId id="301" r:id="rId13"/>
    <p:sldId id="306" r:id="rId14"/>
    <p:sldId id="307" r:id="rId15"/>
    <p:sldId id="308" r:id="rId16"/>
    <p:sldId id="329" r:id="rId17"/>
    <p:sldId id="302" r:id="rId18"/>
    <p:sldId id="313" r:id="rId19"/>
    <p:sldId id="314" r:id="rId20"/>
    <p:sldId id="317" r:id="rId21"/>
    <p:sldId id="330" r:id="rId22"/>
    <p:sldId id="331" r:id="rId23"/>
    <p:sldId id="316" r:id="rId24"/>
    <p:sldId id="318" r:id="rId25"/>
    <p:sldId id="319" r:id="rId26"/>
    <p:sldId id="320" r:id="rId27"/>
    <p:sldId id="315" r:id="rId28"/>
    <p:sldId id="321" r:id="rId29"/>
    <p:sldId id="322" r:id="rId30"/>
    <p:sldId id="323" r:id="rId31"/>
    <p:sldId id="324" r:id="rId32"/>
    <p:sldId id="325" r:id="rId33"/>
    <p:sldId id="328" r:id="rId34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37"/>
    </p:embeddedFont>
    <p:embeddedFont>
      <p:font typeface="Anton" pitchFamily="2" charset="0"/>
      <p:regular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76D2F-2E19-4127-AA92-65486D8CA283}">
  <a:tblStyle styleId="{77076D2F-2E19-4127-AA92-65486D8CA2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BE439C-25AC-BB02-C46B-707243528A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852D5-91E8-704A-CF3A-AF186F85DA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AE22B-9F75-4493-BD96-9E4514A2829A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1D3C0-6C0A-B5BB-5F3B-C6F765CE32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4A566-D364-8F98-D681-BCD9E7D09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FA53B-59C1-4409-9740-A6EC553D7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276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7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48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7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380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5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3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45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226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9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2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d6389b9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d6389b9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0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313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34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681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55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00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89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9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16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36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74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68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183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853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7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6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d9dbc0ab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d9dbc0ab4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38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3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d9dbc0ab4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d9dbc0ab4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93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448100" y="0"/>
            <a:ext cx="7834800" cy="5143500"/>
          </a:xfrm>
          <a:prstGeom prst="parallelogram">
            <a:avLst>
              <a:gd name="adj" fmla="val 74868"/>
            </a:avLst>
          </a:prstGeom>
          <a:solidFill>
            <a:srgbClr val="FFFFFF">
              <a:alpha val="12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228792" y="3656549"/>
            <a:ext cx="1425433" cy="387471"/>
          </a:xfrm>
          <a:custGeom>
            <a:avLst/>
            <a:gdLst/>
            <a:ahLst/>
            <a:cxnLst/>
            <a:rect l="l" t="t" r="r" b="b"/>
            <a:pathLst>
              <a:path w="26615" h="7234" extrusionOk="0">
                <a:moveTo>
                  <a:pt x="15754" y="1"/>
                </a:moveTo>
                <a:cubicBezTo>
                  <a:pt x="13673" y="1"/>
                  <a:pt x="11571" y="888"/>
                  <a:pt x="10095" y="2771"/>
                </a:cubicBezTo>
                <a:cubicBezTo>
                  <a:pt x="9599" y="2593"/>
                  <a:pt x="9083" y="2514"/>
                  <a:pt x="8568" y="2514"/>
                </a:cubicBezTo>
                <a:cubicBezTo>
                  <a:pt x="6783" y="2514"/>
                  <a:pt x="5177" y="3505"/>
                  <a:pt x="4363" y="5092"/>
                </a:cubicBezTo>
                <a:cubicBezTo>
                  <a:pt x="3851" y="4693"/>
                  <a:pt x="3274" y="4514"/>
                  <a:pt x="2710" y="4514"/>
                </a:cubicBezTo>
                <a:cubicBezTo>
                  <a:pt x="1311" y="4514"/>
                  <a:pt x="1" y="5621"/>
                  <a:pt x="1" y="7233"/>
                </a:cubicBezTo>
                <a:lnTo>
                  <a:pt x="26614" y="7233"/>
                </a:lnTo>
                <a:cubicBezTo>
                  <a:pt x="26614" y="5726"/>
                  <a:pt x="25405" y="4516"/>
                  <a:pt x="23917" y="4516"/>
                </a:cubicBezTo>
                <a:cubicBezTo>
                  <a:pt x="23461" y="4516"/>
                  <a:pt x="23005" y="4635"/>
                  <a:pt x="22588" y="4854"/>
                </a:cubicBezTo>
                <a:cubicBezTo>
                  <a:pt x="21504" y="1716"/>
                  <a:pt x="18649" y="1"/>
                  <a:pt x="157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33648" y="949475"/>
            <a:ext cx="1322832" cy="359548"/>
          </a:xfrm>
          <a:custGeom>
            <a:avLst/>
            <a:gdLst/>
            <a:ahLst/>
            <a:cxnLst/>
            <a:rect l="l" t="t" r="r" b="b"/>
            <a:pathLst>
              <a:path w="26615" h="7234" extrusionOk="0">
                <a:moveTo>
                  <a:pt x="15754" y="1"/>
                </a:moveTo>
                <a:cubicBezTo>
                  <a:pt x="13673" y="1"/>
                  <a:pt x="11571" y="888"/>
                  <a:pt x="10095" y="2771"/>
                </a:cubicBezTo>
                <a:cubicBezTo>
                  <a:pt x="9599" y="2593"/>
                  <a:pt x="9083" y="2514"/>
                  <a:pt x="8568" y="2514"/>
                </a:cubicBezTo>
                <a:cubicBezTo>
                  <a:pt x="6783" y="2514"/>
                  <a:pt x="5177" y="3505"/>
                  <a:pt x="4363" y="5092"/>
                </a:cubicBezTo>
                <a:cubicBezTo>
                  <a:pt x="3851" y="4693"/>
                  <a:pt x="3274" y="4514"/>
                  <a:pt x="2710" y="4514"/>
                </a:cubicBezTo>
                <a:cubicBezTo>
                  <a:pt x="1311" y="4514"/>
                  <a:pt x="1" y="5621"/>
                  <a:pt x="1" y="7233"/>
                </a:cubicBezTo>
                <a:lnTo>
                  <a:pt x="26614" y="7233"/>
                </a:lnTo>
                <a:cubicBezTo>
                  <a:pt x="26614" y="5726"/>
                  <a:pt x="25405" y="4516"/>
                  <a:pt x="23917" y="4516"/>
                </a:cubicBezTo>
                <a:cubicBezTo>
                  <a:pt x="23461" y="4516"/>
                  <a:pt x="23005" y="4635"/>
                  <a:pt x="22588" y="4854"/>
                </a:cubicBezTo>
                <a:cubicBezTo>
                  <a:pt x="21504" y="1716"/>
                  <a:pt x="18649" y="1"/>
                  <a:pt x="157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" y="3562227"/>
            <a:ext cx="2275479" cy="1678652"/>
            <a:chOff x="448100" y="3562278"/>
            <a:chExt cx="1827401" cy="1348098"/>
          </a:xfrm>
        </p:grpSpPr>
        <p:sp>
          <p:nvSpPr>
            <p:cNvPr id="13" name="Google Shape;13;p2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8779150" y="-4641"/>
            <a:ext cx="78650" cy="1113346"/>
            <a:chOff x="8779150" y="-4641"/>
            <a:chExt cx="78650" cy="1113346"/>
          </a:xfrm>
        </p:grpSpPr>
        <p:sp>
          <p:nvSpPr>
            <p:cNvPr id="97" name="Google Shape;97;p2"/>
            <p:cNvSpPr/>
            <p:nvPr/>
          </p:nvSpPr>
          <p:spPr>
            <a:xfrm>
              <a:off x="8779150" y="9486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" name="Google Shape;98;p2"/>
            <p:cNvCxnSpPr/>
            <p:nvPr/>
          </p:nvCxnSpPr>
          <p:spPr>
            <a:xfrm rot="10800000">
              <a:off x="8818475" y="-4641"/>
              <a:ext cx="0" cy="100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" name="Google Shape;99;p2"/>
          <p:cNvGrpSpPr/>
          <p:nvPr/>
        </p:nvGrpSpPr>
        <p:grpSpPr>
          <a:xfrm>
            <a:off x="7889200" y="-4700"/>
            <a:ext cx="104599" cy="1683325"/>
            <a:chOff x="7889200" y="-4700"/>
            <a:chExt cx="104599" cy="1683325"/>
          </a:xfrm>
        </p:grpSpPr>
        <p:sp>
          <p:nvSpPr>
            <p:cNvPr id="100" name="Google Shape;100;p2"/>
            <p:cNvSpPr/>
            <p:nvPr/>
          </p:nvSpPr>
          <p:spPr>
            <a:xfrm>
              <a:off x="7889200" y="146582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" name="Google Shape;101;p2"/>
            <p:cNvCxnSpPr/>
            <p:nvPr/>
          </p:nvCxnSpPr>
          <p:spPr>
            <a:xfrm rot="10800000">
              <a:off x="7941500" y="-47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" name="Google Shape;102;p2"/>
          <p:cNvGrpSpPr/>
          <p:nvPr/>
        </p:nvGrpSpPr>
        <p:grpSpPr>
          <a:xfrm>
            <a:off x="7647250" y="-656825"/>
            <a:ext cx="78650" cy="1656930"/>
            <a:chOff x="7647250" y="-656825"/>
            <a:chExt cx="78650" cy="1656930"/>
          </a:xfrm>
        </p:grpSpPr>
        <p:sp>
          <p:nvSpPr>
            <p:cNvPr id="103" name="Google Shape;103;p2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" name="Google Shape;104;p2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" name="Google Shape;105;p2"/>
          <p:cNvGrpSpPr/>
          <p:nvPr/>
        </p:nvGrpSpPr>
        <p:grpSpPr>
          <a:xfrm>
            <a:off x="7212700" y="-470600"/>
            <a:ext cx="78650" cy="1656930"/>
            <a:chOff x="7212700" y="-470600"/>
            <a:chExt cx="78650" cy="1656930"/>
          </a:xfrm>
        </p:grpSpPr>
        <p:sp>
          <p:nvSpPr>
            <p:cNvPr id="106" name="Google Shape;106;p2"/>
            <p:cNvSpPr/>
            <p:nvPr/>
          </p:nvSpPr>
          <p:spPr>
            <a:xfrm>
              <a:off x="7212700" y="10263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2"/>
            <p:cNvCxnSpPr/>
            <p:nvPr/>
          </p:nvCxnSpPr>
          <p:spPr>
            <a:xfrm rot="10800000">
              <a:off x="7252025" y="-4706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" name="Google Shape;108;p2"/>
          <p:cNvGrpSpPr/>
          <p:nvPr/>
        </p:nvGrpSpPr>
        <p:grpSpPr>
          <a:xfrm>
            <a:off x="6853475" y="-948750"/>
            <a:ext cx="104599" cy="1683325"/>
            <a:chOff x="6853475" y="-948750"/>
            <a:chExt cx="104599" cy="1683325"/>
          </a:xfrm>
        </p:grpSpPr>
        <p:sp>
          <p:nvSpPr>
            <p:cNvPr id="109" name="Google Shape;109;p2"/>
            <p:cNvSpPr/>
            <p:nvPr/>
          </p:nvSpPr>
          <p:spPr>
            <a:xfrm>
              <a:off x="6853475" y="52177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2"/>
            <p:cNvCxnSpPr/>
            <p:nvPr/>
          </p:nvCxnSpPr>
          <p:spPr>
            <a:xfrm rot="10800000">
              <a:off x="6905775" y="-94875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" name="Google Shape;111;p2"/>
          <p:cNvGrpSpPr/>
          <p:nvPr/>
        </p:nvGrpSpPr>
        <p:grpSpPr>
          <a:xfrm>
            <a:off x="2250625" y="-656825"/>
            <a:ext cx="78650" cy="1656930"/>
            <a:chOff x="2250625" y="-656825"/>
            <a:chExt cx="78650" cy="1656930"/>
          </a:xfrm>
        </p:grpSpPr>
        <p:sp>
          <p:nvSpPr>
            <p:cNvPr id="112" name="Google Shape;112;p2"/>
            <p:cNvSpPr/>
            <p:nvPr/>
          </p:nvSpPr>
          <p:spPr>
            <a:xfrm>
              <a:off x="2250625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13;p2"/>
            <p:cNvCxnSpPr/>
            <p:nvPr/>
          </p:nvCxnSpPr>
          <p:spPr>
            <a:xfrm rot="10800000">
              <a:off x="2289950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" name="Google Shape;114;p2"/>
          <p:cNvGrpSpPr/>
          <p:nvPr/>
        </p:nvGrpSpPr>
        <p:grpSpPr>
          <a:xfrm>
            <a:off x="1957050" y="-922100"/>
            <a:ext cx="78650" cy="1656930"/>
            <a:chOff x="1957050" y="-922100"/>
            <a:chExt cx="78650" cy="1656930"/>
          </a:xfrm>
        </p:grpSpPr>
        <p:sp>
          <p:nvSpPr>
            <p:cNvPr id="115" name="Google Shape;115;p2"/>
            <p:cNvSpPr/>
            <p:nvPr/>
          </p:nvSpPr>
          <p:spPr>
            <a:xfrm>
              <a:off x="1957050" y="5748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" name="Google Shape;116;p2"/>
            <p:cNvCxnSpPr/>
            <p:nvPr/>
          </p:nvCxnSpPr>
          <p:spPr>
            <a:xfrm rot="10800000">
              <a:off x="1996375" y="-9221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oogle Shape;117;p2"/>
          <p:cNvGrpSpPr/>
          <p:nvPr/>
        </p:nvGrpSpPr>
        <p:grpSpPr>
          <a:xfrm>
            <a:off x="1066850" y="1099875"/>
            <a:ext cx="78650" cy="1177530"/>
            <a:chOff x="1066850" y="1099875"/>
            <a:chExt cx="78650" cy="1177530"/>
          </a:xfrm>
        </p:grpSpPr>
        <p:sp>
          <p:nvSpPr>
            <p:cNvPr id="118" name="Google Shape;118;p2"/>
            <p:cNvSpPr/>
            <p:nvPr/>
          </p:nvSpPr>
          <p:spPr>
            <a:xfrm>
              <a:off x="1066850" y="21173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119;p2"/>
            <p:cNvCxnSpPr/>
            <p:nvPr/>
          </p:nvCxnSpPr>
          <p:spPr>
            <a:xfrm rot="10800000">
              <a:off x="1106175" y="1099875"/>
              <a:ext cx="0" cy="1091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" name="Google Shape;120;p2"/>
          <p:cNvGrpSpPr/>
          <p:nvPr/>
        </p:nvGrpSpPr>
        <p:grpSpPr>
          <a:xfrm>
            <a:off x="738075" y="1222875"/>
            <a:ext cx="78650" cy="1255530"/>
            <a:chOff x="738075" y="1222875"/>
            <a:chExt cx="78650" cy="1255530"/>
          </a:xfrm>
        </p:grpSpPr>
        <p:sp>
          <p:nvSpPr>
            <p:cNvPr id="121" name="Google Shape;121;p2"/>
            <p:cNvSpPr/>
            <p:nvPr/>
          </p:nvSpPr>
          <p:spPr>
            <a:xfrm>
              <a:off x="738075" y="23183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2"/>
            <p:cNvCxnSpPr/>
            <p:nvPr/>
          </p:nvCxnSpPr>
          <p:spPr>
            <a:xfrm rot="10800000">
              <a:off x="777400" y="1222875"/>
              <a:ext cx="0" cy="116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123;p2"/>
          <p:cNvGrpSpPr/>
          <p:nvPr/>
        </p:nvGrpSpPr>
        <p:grpSpPr>
          <a:xfrm>
            <a:off x="7719430" y="3752694"/>
            <a:ext cx="78650" cy="1177530"/>
            <a:chOff x="8779150" y="474700"/>
            <a:chExt cx="78650" cy="1177530"/>
          </a:xfrm>
        </p:grpSpPr>
        <p:sp>
          <p:nvSpPr>
            <p:cNvPr id="124" name="Google Shape;124;p2"/>
            <p:cNvSpPr/>
            <p:nvPr/>
          </p:nvSpPr>
          <p:spPr>
            <a:xfrm>
              <a:off x="8779150" y="14922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2"/>
            <p:cNvCxnSpPr/>
            <p:nvPr/>
          </p:nvCxnSpPr>
          <p:spPr>
            <a:xfrm rot="10800000">
              <a:off x="8818475" y="474700"/>
              <a:ext cx="0" cy="1091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6" name="Google Shape;126;p2"/>
          <p:cNvCxnSpPr/>
          <p:nvPr/>
        </p:nvCxnSpPr>
        <p:spPr>
          <a:xfrm rot="10800000">
            <a:off x="8127555" y="4037494"/>
            <a:ext cx="0" cy="117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"/>
          <p:cNvSpPr txBox="1">
            <a:spLocks noGrp="1"/>
          </p:cNvSpPr>
          <p:nvPr>
            <p:ph type="ctrTitle"/>
          </p:nvPr>
        </p:nvSpPr>
        <p:spPr>
          <a:xfrm>
            <a:off x="746744" y="1770264"/>
            <a:ext cx="3397200" cy="22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subTitle" idx="1"/>
          </p:nvPr>
        </p:nvSpPr>
        <p:spPr>
          <a:xfrm>
            <a:off x="5009407" y="2288964"/>
            <a:ext cx="24837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 flipH="1">
            <a:off x="448100" y="0"/>
            <a:ext cx="7834800" cy="5143500"/>
          </a:xfrm>
          <a:prstGeom prst="parallelogram">
            <a:avLst>
              <a:gd name="adj" fmla="val 92738"/>
            </a:avLst>
          </a:prstGeom>
          <a:solidFill>
            <a:srgbClr val="FFFFFF">
              <a:alpha val="12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979449" y="2580462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3"/>
          <p:cNvSpPr txBox="1">
            <a:spLocks noGrp="1"/>
          </p:cNvSpPr>
          <p:nvPr>
            <p:ph type="title" idx="2"/>
          </p:nvPr>
        </p:nvSpPr>
        <p:spPr>
          <a:xfrm>
            <a:off x="4672674" y="2005294"/>
            <a:ext cx="3337500" cy="10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subTitle" idx="1"/>
          </p:nvPr>
        </p:nvSpPr>
        <p:spPr>
          <a:xfrm>
            <a:off x="4672663" y="3009394"/>
            <a:ext cx="3337500" cy="7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6658288" y="194644"/>
            <a:ext cx="1495675" cy="435781"/>
          </a:xfrm>
          <a:custGeom>
            <a:avLst/>
            <a:gdLst/>
            <a:ahLst/>
            <a:cxnLst/>
            <a:rect l="l" t="t" r="r" b="b"/>
            <a:pathLst>
              <a:path w="24770" h="7217" extrusionOk="0">
                <a:moveTo>
                  <a:pt x="14016" y="0"/>
                </a:moveTo>
                <a:cubicBezTo>
                  <a:pt x="11600" y="0"/>
                  <a:pt x="9173" y="1184"/>
                  <a:pt x="7774" y="3647"/>
                </a:cubicBezTo>
                <a:cubicBezTo>
                  <a:pt x="6850" y="2866"/>
                  <a:pt x="5779" y="2515"/>
                  <a:pt x="4733" y="2515"/>
                </a:cubicBezTo>
                <a:cubicBezTo>
                  <a:pt x="2299" y="2515"/>
                  <a:pt x="0" y="4414"/>
                  <a:pt x="0" y="7216"/>
                </a:cubicBezTo>
                <a:lnTo>
                  <a:pt x="24769" y="7216"/>
                </a:lnTo>
                <a:cubicBezTo>
                  <a:pt x="24769" y="5729"/>
                  <a:pt x="23560" y="4519"/>
                  <a:pt x="22072" y="4519"/>
                </a:cubicBezTo>
                <a:cubicBezTo>
                  <a:pt x="21636" y="4519"/>
                  <a:pt x="21220" y="4618"/>
                  <a:pt x="20823" y="4817"/>
                </a:cubicBezTo>
                <a:cubicBezTo>
                  <a:pt x="19716" y="1657"/>
                  <a:pt x="16874" y="0"/>
                  <a:pt x="140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6951212" y="554262"/>
            <a:ext cx="100168" cy="913769"/>
            <a:chOff x="738075" y="1162867"/>
            <a:chExt cx="78650" cy="717469"/>
          </a:xfrm>
        </p:grpSpPr>
        <p:sp>
          <p:nvSpPr>
            <p:cNvPr id="136" name="Google Shape;136;p3"/>
            <p:cNvSpPr/>
            <p:nvPr/>
          </p:nvSpPr>
          <p:spPr>
            <a:xfrm>
              <a:off x="738075" y="1720328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" name="Google Shape;137;p3"/>
            <p:cNvCxnSpPr/>
            <p:nvPr/>
          </p:nvCxnSpPr>
          <p:spPr>
            <a:xfrm rot="10800000">
              <a:off x="777393" y="1162867"/>
              <a:ext cx="0" cy="59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" name="Google Shape;138;p3"/>
          <p:cNvGrpSpPr/>
          <p:nvPr/>
        </p:nvGrpSpPr>
        <p:grpSpPr>
          <a:xfrm>
            <a:off x="7366813" y="260132"/>
            <a:ext cx="78650" cy="776705"/>
            <a:chOff x="7647250" y="-310000"/>
            <a:chExt cx="78650" cy="776705"/>
          </a:xfrm>
        </p:grpSpPr>
        <p:sp>
          <p:nvSpPr>
            <p:cNvPr id="139" name="Google Shape;139;p3"/>
            <p:cNvSpPr/>
            <p:nvPr/>
          </p:nvSpPr>
          <p:spPr>
            <a:xfrm>
              <a:off x="7647250" y="3066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140;p3"/>
            <p:cNvCxnSpPr/>
            <p:nvPr/>
          </p:nvCxnSpPr>
          <p:spPr>
            <a:xfrm rot="10800000">
              <a:off x="7686575" y="-310000"/>
              <a:ext cx="0" cy="6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" name="Google Shape;141;p3"/>
          <p:cNvGrpSpPr/>
          <p:nvPr/>
        </p:nvGrpSpPr>
        <p:grpSpPr>
          <a:xfrm>
            <a:off x="7760887" y="578484"/>
            <a:ext cx="100168" cy="914072"/>
            <a:chOff x="738075" y="1222460"/>
            <a:chExt cx="78650" cy="717707"/>
          </a:xfrm>
        </p:grpSpPr>
        <p:sp>
          <p:nvSpPr>
            <p:cNvPr id="142" name="Google Shape;142;p3"/>
            <p:cNvSpPr/>
            <p:nvPr/>
          </p:nvSpPr>
          <p:spPr>
            <a:xfrm>
              <a:off x="738075" y="1780159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3"/>
            <p:cNvCxnSpPr/>
            <p:nvPr/>
          </p:nvCxnSpPr>
          <p:spPr>
            <a:xfrm rot="10800000">
              <a:off x="777403" y="1222460"/>
              <a:ext cx="0" cy="65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4" name="Google Shape;144;p3"/>
          <p:cNvGrpSpPr/>
          <p:nvPr/>
        </p:nvGrpSpPr>
        <p:grpSpPr>
          <a:xfrm>
            <a:off x="8406395" y="2761227"/>
            <a:ext cx="2275479" cy="1678652"/>
            <a:chOff x="448100" y="3562278"/>
            <a:chExt cx="1827401" cy="1348098"/>
          </a:xfrm>
        </p:grpSpPr>
        <p:sp>
          <p:nvSpPr>
            <p:cNvPr id="145" name="Google Shape;145;p3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 flipH="1">
            <a:off x="447065" y="3615074"/>
            <a:ext cx="1437210" cy="390636"/>
          </a:xfrm>
          <a:custGeom>
            <a:avLst/>
            <a:gdLst/>
            <a:ahLst/>
            <a:cxnLst/>
            <a:rect l="l" t="t" r="r" b="b"/>
            <a:pathLst>
              <a:path w="26615" h="7234" extrusionOk="0">
                <a:moveTo>
                  <a:pt x="15754" y="1"/>
                </a:moveTo>
                <a:cubicBezTo>
                  <a:pt x="13673" y="1"/>
                  <a:pt x="11571" y="888"/>
                  <a:pt x="10095" y="2771"/>
                </a:cubicBezTo>
                <a:cubicBezTo>
                  <a:pt x="9599" y="2593"/>
                  <a:pt x="9083" y="2514"/>
                  <a:pt x="8568" y="2514"/>
                </a:cubicBezTo>
                <a:cubicBezTo>
                  <a:pt x="6783" y="2514"/>
                  <a:pt x="5177" y="3505"/>
                  <a:pt x="4363" y="5092"/>
                </a:cubicBezTo>
                <a:cubicBezTo>
                  <a:pt x="3851" y="4693"/>
                  <a:pt x="3274" y="4514"/>
                  <a:pt x="2710" y="4514"/>
                </a:cubicBezTo>
                <a:cubicBezTo>
                  <a:pt x="1311" y="4514"/>
                  <a:pt x="1" y="5621"/>
                  <a:pt x="1" y="7233"/>
                </a:cubicBezTo>
                <a:lnTo>
                  <a:pt x="26614" y="7233"/>
                </a:lnTo>
                <a:cubicBezTo>
                  <a:pt x="26614" y="5726"/>
                  <a:pt x="25405" y="4516"/>
                  <a:pt x="23917" y="4516"/>
                </a:cubicBezTo>
                <a:cubicBezTo>
                  <a:pt x="23461" y="4516"/>
                  <a:pt x="23005" y="4635"/>
                  <a:pt x="22588" y="4854"/>
                </a:cubicBezTo>
                <a:cubicBezTo>
                  <a:pt x="21504" y="1716"/>
                  <a:pt x="18649" y="1"/>
                  <a:pt x="157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3"/>
          <p:cNvGrpSpPr/>
          <p:nvPr/>
        </p:nvGrpSpPr>
        <p:grpSpPr>
          <a:xfrm>
            <a:off x="1302325" y="3774458"/>
            <a:ext cx="87907" cy="1149633"/>
            <a:chOff x="1066850" y="1129183"/>
            <a:chExt cx="78650" cy="1028570"/>
          </a:xfrm>
        </p:grpSpPr>
        <p:sp>
          <p:nvSpPr>
            <p:cNvPr id="230" name="Google Shape;230;p3"/>
            <p:cNvSpPr/>
            <p:nvPr/>
          </p:nvSpPr>
          <p:spPr>
            <a:xfrm>
              <a:off x="1066850" y="1997745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3"/>
            <p:cNvCxnSpPr/>
            <p:nvPr/>
          </p:nvCxnSpPr>
          <p:spPr>
            <a:xfrm rot="10800000">
              <a:off x="1106175" y="1129183"/>
              <a:ext cx="0" cy="93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2" name="Google Shape;232;p3"/>
          <p:cNvCxnSpPr/>
          <p:nvPr/>
        </p:nvCxnSpPr>
        <p:spPr>
          <a:xfrm rot="10800000">
            <a:off x="925326" y="3912049"/>
            <a:ext cx="0" cy="127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3"/>
          <p:cNvSpPr txBox="1">
            <a:spLocks noGrp="1"/>
          </p:cNvSpPr>
          <p:nvPr>
            <p:ph type="title" hasCustomPrompt="1"/>
          </p:nvPr>
        </p:nvSpPr>
        <p:spPr>
          <a:xfrm flipH="1">
            <a:off x="4335791" y="1178600"/>
            <a:ext cx="9609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13"/>
          <p:cNvSpPr txBox="1">
            <a:spLocks noGrp="1"/>
          </p:cNvSpPr>
          <p:nvPr>
            <p:ph type="subTitle" idx="1"/>
          </p:nvPr>
        </p:nvSpPr>
        <p:spPr>
          <a:xfrm>
            <a:off x="5474025" y="1310675"/>
            <a:ext cx="23643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13"/>
          <p:cNvSpPr txBox="1">
            <a:spLocks noGrp="1"/>
          </p:cNvSpPr>
          <p:nvPr>
            <p:ph type="subTitle" idx="2"/>
          </p:nvPr>
        </p:nvSpPr>
        <p:spPr>
          <a:xfrm>
            <a:off x="5474025" y="970600"/>
            <a:ext cx="23643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07" name="Google Shape;1007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250150" y="2356938"/>
            <a:ext cx="11322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13"/>
          <p:cNvSpPr txBox="1">
            <a:spLocks noGrp="1"/>
          </p:cNvSpPr>
          <p:nvPr>
            <p:ph type="subTitle" idx="4"/>
          </p:nvPr>
        </p:nvSpPr>
        <p:spPr>
          <a:xfrm>
            <a:off x="5474025" y="2503443"/>
            <a:ext cx="23643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3"/>
          <p:cNvSpPr txBox="1">
            <a:spLocks noGrp="1"/>
          </p:cNvSpPr>
          <p:nvPr>
            <p:ph type="subTitle" idx="5"/>
          </p:nvPr>
        </p:nvSpPr>
        <p:spPr>
          <a:xfrm>
            <a:off x="5474025" y="2163350"/>
            <a:ext cx="23643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10" name="Google Shape;1010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50150" y="3546088"/>
            <a:ext cx="11322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1" name="Google Shape;1011;p13"/>
          <p:cNvSpPr txBox="1">
            <a:spLocks noGrp="1"/>
          </p:cNvSpPr>
          <p:nvPr>
            <p:ph type="subTitle" idx="7"/>
          </p:nvPr>
        </p:nvSpPr>
        <p:spPr>
          <a:xfrm>
            <a:off x="5474025" y="3686598"/>
            <a:ext cx="23643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13"/>
          <p:cNvSpPr txBox="1">
            <a:spLocks noGrp="1"/>
          </p:cNvSpPr>
          <p:nvPr>
            <p:ph type="subTitle" idx="8"/>
          </p:nvPr>
        </p:nvSpPr>
        <p:spPr>
          <a:xfrm>
            <a:off x="5474025" y="3346500"/>
            <a:ext cx="23643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13" name="Google Shape;1013;p13"/>
          <p:cNvSpPr txBox="1">
            <a:spLocks noGrp="1"/>
          </p:cNvSpPr>
          <p:nvPr>
            <p:ph type="title" idx="9"/>
          </p:nvPr>
        </p:nvSpPr>
        <p:spPr>
          <a:xfrm>
            <a:off x="887463" y="579704"/>
            <a:ext cx="3001200" cy="15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14" name="Google Shape;1014;p13"/>
          <p:cNvGrpSpPr/>
          <p:nvPr/>
        </p:nvGrpSpPr>
        <p:grpSpPr>
          <a:xfrm>
            <a:off x="7668925" y="-649725"/>
            <a:ext cx="104599" cy="1683325"/>
            <a:chOff x="6853475" y="-948750"/>
            <a:chExt cx="104599" cy="1683325"/>
          </a:xfrm>
        </p:grpSpPr>
        <p:sp>
          <p:nvSpPr>
            <p:cNvPr id="1015" name="Google Shape;1015;p13"/>
            <p:cNvSpPr/>
            <p:nvPr/>
          </p:nvSpPr>
          <p:spPr>
            <a:xfrm>
              <a:off x="6853475" y="52177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13"/>
            <p:cNvCxnSpPr/>
            <p:nvPr/>
          </p:nvCxnSpPr>
          <p:spPr>
            <a:xfrm rot="10800000">
              <a:off x="6905775" y="-94875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7" name="Google Shape;1017;p13"/>
          <p:cNvGrpSpPr/>
          <p:nvPr/>
        </p:nvGrpSpPr>
        <p:grpSpPr>
          <a:xfrm>
            <a:off x="8467975" y="-649725"/>
            <a:ext cx="78650" cy="1656930"/>
            <a:chOff x="7647250" y="-656825"/>
            <a:chExt cx="78650" cy="1656930"/>
          </a:xfrm>
        </p:grpSpPr>
        <p:sp>
          <p:nvSpPr>
            <p:cNvPr id="1018" name="Google Shape;1018;p13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9" name="Google Shape;1019;p13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0" name="Google Shape;1020;p13"/>
          <p:cNvGrpSpPr/>
          <p:nvPr/>
        </p:nvGrpSpPr>
        <p:grpSpPr>
          <a:xfrm>
            <a:off x="7398100" y="-968275"/>
            <a:ext cx="78650" cy="1656930"/>
            <a:chOff x="7647250" y="-656825"/>
            <a:chExt cx="78650" cy="1656930"/>
          </a:xfrm>
        </p:grpSpPr>
        <p:sp>
          <p:nvSpPr>
            <p:cNvPr id="1021" name="Google Shape;1021;p13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2" name="Google Shape;1022;p13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13"/>
          <p:cNvGrpSpPr/>
          <p:nvPr/>
        </p:nvGrpSpPr>
        <p:grpSpPr>
          <a:xfrm>
            <a:off x="3899020" y="4610052"/>
            <a:ext cx="2275479" cy="1678652"/>
            <a:chOff x="448100" y="3562278"/>
            <a:chExt cx="1827401" cy="1348098"/>
          </a:xfrm>
        </p:grpSpPr>
        <p:sp>
          <p:nvSpPr>
            <p:cNvPr id="1024" name="Google Shape;1024;p13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13"/>
          <p:cNvGrpSpPr/>
          <p:nvPr/>
        </p:nvGrpSpPr>
        <p:grpSpPr>
          <a:xfrm>
            <a:off x="8706700" y="0"/>
            <a:ext cx="104599" cy="1683325"/>
            <a:chOff x="7889200" y="-4700"/>
            <a:chExt cx="104599" cy="1683325"/>
          </a:xfrm>
        </p:grpSpPr>
        <p:sp>
          <p:nvSpPr>
            <p:cNvPr id="1108" name="Google Shape;1108;p13"/>
            <p:cNvSpPr/>
            <p:nvPr/>
          </p:nvSpPr>
          <p:spPr>
            <a:xfrm>
              <a:off x="7889200" y="146582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9" name="Google Shape;1109;p13"/>
            <p:cNvCxnSpPr/>
            <p:nvPr/>
          </p:nvCxnSpPr>
          <p:spPr>
            <a:xfrm rot="10800000">
              <a:off x="7941500" y="-47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6_1_1_1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1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6" name="Google Shape;1456;p21"/>
          <p:cNvGrpSpPr/>
          <p:nvPr/>
        </p:nvGrpSpPr>
        <p:grpSpPr>
          <a:xfrm>
            <a:off x="521133" y="-397079"/>
            <a:ext cx="91265" cy="1772205"/>
            <a:chOff x="738075" y="413062"/>
            <a:chExt cx="78650" cy="1527105"/>
          </a:xfrm>
        </p:grpSpPr>
        <p:sp>
          <p:nvSpPr>
            <p:cNvPr id="1457" name="Google Shape;1457;p21"/>
            <p:cNvSpPr/>
            <p:nvPr/>
          </p:nvSpPr>
          <p:spPr>
            <a:xfrm>
              <a:off x="738075" y="1780159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8" name="Google Shape;1458;p21"/>
            <p:cNvCxnSpPr/>
            <p:nvPr/>
          </p:nvCxnSpPr>
          <p:spPr>
            <a:xfrm rot="10800000">
              <a:off x="777408" y="413062"/>
              <a:ext cx="0" cy="148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9" name="Google Shape;1459;p21"/>
          <p:cNvGrpSpPr/>
          <p:nvPr/>
        </p:nvGrpSpPr>
        <p:grpSpPr>
          <a:xfrm>
            <a:off x="8751072" y="-375836"/>
            <a:ext cx="91265" cy="1089273"/>
            <a:chOff x="738075" y="459690"/>
            <a:chExt cx="78650" cy="938624"/>
          </a:xfrm>
        </p:grpSpPr>
        <p:sp>
          <p:nvSpPr>
            <p:cNvPr id="1460" name="Google Shape;1460;p21"/>
            <p:cNvSpPr/>
            <p:nvPr/>
          </p:nvSpPr>
          <p:spPr>
            <a:xfrm>
              <a:off x="738075" y="1238306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1" name="Google Shape;1461;p21"/>
            <p:cNvCxnSpPr/>
            <p:nvPr/>
          </p:nvCxnSpPr>
          <p:spPr>
            <a:xfrm rot="10800000">
              <a:off x="777399" y="459690"/>
              <a:ext cx="0" cy="86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2" name="Google Shape;1462;p21"/>
          <p:cNvGrpSpPr/>
          <p:nvPr/>
        </p:nvGrpSpPr>
        <p:grpSpPr>
          <a:xfrm>
            <a:off x="856464" y="-701444"/>
            <a:ext cx="71658" cy="1509629"/>
            <a:chOff x="7647250" y="-656825"/>
            <a:chExt cx="78650" cy="1656930"/>
          </a:xfrm>
        </p:grpSpPr>
        <p:sp>
          <p:nvSpPr>
            <p:cNvPr id="1463" name="Google Shape;1463;p2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4" name="Google Shape;1464;p21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5" name="Google Shape;1465;p21"/>
          <p:cNvGrpSpPr/>
          <p:nvPr/>
        </p:nvGrpSpPr>
        <p:grpSpPr>
          <a:xfrm>
            <a:off x="1454364" y="-586006"/>
            <a:ext cx="71658" cy="1509629"/>
            <a:chOff x="7647250" y="-656825"/>
            <a:chExt cx="78650" cy="1656930"/>
          </a:xfrm>
        </p:grpSpPr>
        <p:sp>
          <p:nvSpPr>
            <p:cNvPr id="1466" name="Google Shape;1466;p2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7" name="Google Shape;1467;p21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8" name="Google Shape;1468;p21"/>
          <p:cNvGrpSpPr/>
          <p:nvPr/>
        </p:nvGrpSpPr>
        <p:grpSpPr>
          <a:xfrm>
            <a:off x="7690672" y="-240061"/>
            <a:ext cx="91265" cy="1089273"/>
            <a:chOff x="738075" y="459690"/>
            <a:chExt cx="78650" cy="938624"/>
          </a:xfrm>
        </p:grpSpPr>
        <p:sp>
          <p:nvSpPr>
            <p:cNvPr id="1469" name="Google Shape;1469;p21"/>
            <p:cNvSpPr/>
            <p:nvPr/>
          </p:nvSpPr>
          <p:spPr>
            <a:xfrm>
              <a:off x="738075" y="1238306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0" name="Google Shape;1470;p21"/>
            <p:cNvCxnSpPr/>
            <p:nvPr/>
          </p:nvCxnSpPr>
          <p:spPr>
            <a:xfrm rot="10800000">
              <a:off x="777399" y="459690"/>
              <a:ext cx="0" cy="86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71" name="Google Shape;1471;p21"/>
          <p:cNvGrpSpPr/>
          <p:nvPr/>
        </p:nvGrpSpPr>
        <p:grpSpPr>
          <a:xfrm>
            <a:off x="8214200" y="-308212"/>
            <a:ext cx="104599" cy="1683325"/>
            <a:chOff x="7889200" y="-4700"/>
            <a:chExt cx="104599" cy="1683325"/>
          </a:xfrm>
        </p:grpSpPr>
        <p:sp>
          <p:nvSpPr>
            <p:cNvPr id="1472" name="Google Shape;1472;p21"/>
            <p:cNvSpPr/>
            <p:nvPr/>
          </p:nvSpPr>
          <p:spPr>
            <a:xfrm>
              <a:off x="7889200" y="146582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3" name="Google Shape;1473;p21"/>
            <p:cNvCxnSpPr/>
            <p:nvPr/>
          </p:nvCxnSpPr>
          <p:spPr>
            <a:xfrm rot="10800000">
              <a:off x="7941500" y="-47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74" name="Google Shape;1474;p21"/>
          <p:cNvGrpSpPr/>
          <p:nvPr/>
        </p:nvGrpSpPr>
        <p:grpSpPr>
          <a:xfrm>
            <a:off x="4050345" y="4351077"/>
            <a:ext cx="2275479" cy="1678652"/>
            <a:chOff x="448100" y="3562278"/>
            <a:chExt cx="1827401" cy="1348098"/>
          </a:xfrm>
        </p:grpSpPr>
        <p:sp>
          <p:nvSpPr>
            <p:cNvPr id="1475" name="Google Shape;1475;p21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1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1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1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1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1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1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1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1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1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1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1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1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1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1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1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1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1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1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1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1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1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1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1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1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1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1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1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1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1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1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1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1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1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1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1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1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1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1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1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1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1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2"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31"/>
          <p:cNvSpPr/>
          <p:nvPr/>
        </p:nvSpPr>
        <p:spPr>
          <a:xfrm>
            <a:off x="9199051" y="-1086015"/>
            <a:ext cx="104104" cy="2212358"/>
          </a:xfrm>
          <a:custGeom>
            <a:avLst/>
            <a:gdLst/>
            <a:ahLst/>
            <a:cxnLst/>
            <a:rect l="l" t="t" r="r" b="b"/>
            <a:pathLst>
              <a:path w="1845" h="38384" extrusionOk="0">
                <a:moveTo>
                  <a:pt x="853" y="0"/>
                </a:moveTo>
                <a:lnTo>
                  <a:pt x="853" y="34844"/>
                </a:lnTo>
                <a:cubicBezTo>
                  <a:pt x="655" y="35340"/>
                  <a:pt x="0" y="37025"/>
                  <a:pt x="0" y="37462"/>
                </a:cubicBezTo>
                <a:cubicBezTo>
                  <a:pt x="0" y="38076"/>
                  <a:pt x="461" y="38384"/>
                  <a:pt x="922" y="38384"/>
                </a:cubicBezTo>
                <a:cubicBezTo>
                  <a:pt x="1383" y="38384"/>
                  <a:pt x="1844" y="38076"/>
                  <a:pt x="1844" y="37462"/>
                </a:cubicBezTo>
                <a:cubicBezTo>
                  <a:pt x="1844" y="37025"/>
                  <a:pt x="1190" y="35340"/>
                  <a:pt x="972" y="34844"/>
                </a:cubicBezTo>
                <a:lnTo>
                  <a:pt x="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1"/>
          <p:cNvSpPr/>
          <p:nvPr/>
        </p:nvSpPr>
        <p:spPr>
          <a:xfrm flipH="1">
            <a:off x="7485771" y="214962"/>
            <a:ext cx="1350894" cy="393597"/>
          </a:xfrm>
          <a:custGeom>
            <a:avLst/>
            <a:gdLst/>
            <a:ahLst/>
            <a:cxnLst/>
            <a:rect l="l" t="t" r="r" b="b"/>
            <a:pathLst>
              <a:path w="24770" h="7217" extrusionOk="0">
                <a:moveTo>
                  <a:pt x="14016" y="0"/>
                </a:moveTo>
                <a:cubicBezTo>
                  <a:pt x="11600" y="0"/>
                  <a:pt x="9173" y="1184"/>
                  <a:pt x="7774" y="3647"/>
                </a:cubicBezTo>
                <a:cubicBezTo>
                  <a:pt x="6850" y="2866"/>
                  <a:pt x="5779" y="2515"/>
                  <a:pt x="4733" y="2515"/>
                </a:cubicBezTo>
                <a:cubicBezTo>
                  <a:pt x="2299" y="2515"/>
                  <a:pt x="0" y="4414"/>
                  <a:pt x="0" y="7216"/>
                </a:cubicBezTo>
                <a:lnTo>
                  <a:pt x="24769" y="7216"/>
                </a:lnTo>
                <a:cubicBezTo>
                  <a:pt x="24769" y="5729"/>
                  <a:pt x="23560" y="4519"/>
                  <a:pt x="22072" y="4519"/>
                </a:cubicBezTo>
                <a:cubicBezTo>
                  <a:pt x="21636" y="4519"/>
                  <a:pt x="21220" y="4618"/>
                  <a:pt x="20823" y="4817"/>
                </a:cubicBezTo>
                <a:cubicBezTo>
                  <a:pt x="19716" y="1657"/>
                  <a:pt x="16874" y="0"/>
                  <a:pt x="140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1"/>
          <p:cNvSpPr/>
          <p:nvPr/>
        </p:nvSpPr>
        <p:spPr>
          <a:xfrm>
            <a:off x="173000" y="3436040"/>
            <a:ext cx="1129202" cy="329023"/>
          </a:xfrm>
          <a:custGeom>
            <a:avLst/>
            <a:gdLst/>
            <a:ahLst/>
            <a:cxnLst/>
            <a:rect l="l" t="t" r="r" b="b"/>
            <a:pathLst>
              <a:path w="24770" h="7217" extrusionOk="0">
                <a:moveTo>
                  <a:pt x="14016" y="0"/>
                </a:moveTo>
                <a:cubicBezTo>
                  <a:pt x="11600" y="0"/>
                  <a:pt x="9173" y="1184"/>
                  <a:pt x="7774" y="3647"/>
                </a:cubicBezTo>
                <a:cubicBezTo>
                  <a:pt x="6850" y="2866"/>
                  <a:pt x="5779" y="2515"/>
                  <a:pt x="4733" y="2515"/>
                </a:cubicBezTo>
                <a:cubicBezTo>
                  <a:pt x="2299" y="2515"/>
                  <a:pt x="0" y="4414"/>
                  <a:pt x="0" y="7216"/>
                </a:cubicBezTo>
                <a:lnTo>
                  <a:pt x="24769" y="7216"/>
                </a:lnTo>
                <a:cubicBezTo>
                  <a:pt x="24769" y="5729"/>
                  <a:pt x="23560" y="4519"/>
                  <a:pt x="22072" y="4519"/>
                </a:cubicBezTo>
                <a:cubicBezTo>
                  <a:pt x="21636" y="4519"/>
                  <a:pt x="21220" y="4618"/>
                  <a:pt x="20823" y="4817"/>
                </a:cubicBezTo>
                <a:cubicBezTo>
                  <a:pt x="19716" y="1657"/>
                  <a:pt x="16874" y="0"/>
                  <a:pt x="140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3" name="Google Shape;2553;p31"/>
          <p:cNvGrpSpPr/>
          <p:nvPr/>
        </p:nvGrpSpPr>
        <p:grpSpPr>
          <a:xfrm flipH="1">
            <a:off x="983972" y="-951958"/>
            <a:ext cx="100168" cy="1944239"/>
            <a:chOff x="738075" y="353767"/>
            <a:chExt cx="78650" cy="1526569"/>
          </a:xfrm>
        </p:grpSpPr>
        <p:sp>
          <p:nvSpPr>
            <p:cNvPr id="2554" name="Google Shape;2554;p31"/>
            <p:cNvSpPr/>
            <p:nvPr/>
          </p:nvSpPr>
          <p:spPr>
            <a:xfrm>
              <a:off x="738075" y="1720328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5" name="Google Shape;2555;p31"/>
            <p:cNvCxnSpPr/>
            <p:nvPr/>
          </p:nvCxnSpPr>
          <p:spPr>
            <a:xfrm rot="10800000">
              <a:off x="777393" y="353767"/>
              <a:ext cx="0" cy="1408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6" name="Google Shape;2556;p31"/>
          <p:cNvGrpSpPr/>
          <p:nvPr/>
        </p:nvGrpSpPr>
        <p:grpSpPr>
          <a:xfrm flipH="1">
            <a:off x="8467446" y="583715"/>
            <a:ext cx="64328" cy="1248823"/>
            <a:chOff x="738075" y="413301"/>
            <a:chExt cx="78650" cy="1526866"/>
          </a:xfrm>
        </p:grpSpPr>
        <p:sp>
          <p:nvSpPr>
            <p:cNvPr id="2557" name="Google Shape;2557;p31"/>
            <p:cNvSpPr/>
            <p:nvPr/>
          </p:nvSpPr>
          <p:spPr>
            <a:xfrm>
              <a:off x="738075" y="1780159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8" name="Google Shape;2558;p31"/>
            <p:cNvCxnSpPr/>
            <p:nvPr/>
          </p:nvCxnSpPr>
          <p:spPr>
            <a:xfrm rot="10800000">
              <a:off x="777412" y="413301"/>
              <a:ext cx="0" cy="148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9" name="Google Shape;2559;p31"/>
          <p:cNvGrpSpPr/>
          <p:nvPr/>
        </p:nvGrpSpPr>
        <p:grpSpPr>
          <a:xfrm flipH="1">
            <a:off x="576484" y="-534923"/>
            <a:ext cx="100168" cy="1735241"/>
            <a:chOff x="738075" y="517867"/>
            <a:chExt cx="78650" cy="1362469"/>
          </a:xfrm>
        </p:grpSpPr>
        <p:sp>
          <p:nvSpPr>
            <p:cNvPr id="2560" name="Google Shape;2560;p31"/>
            <p:cNvSpPr/>
            <p:nvPr/>
          </p:nvSpPr>
          <p:spPr>
            <a:xfrm>
              <a:off x="738075" y="1720328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1" name="Google Shape;2561;p31"/>
            <p:cNvCxnSpPr/>
            <p:nvPr/>
          </p:nvCxnSpPr>
          <p:spPr>
            <a:xfrm rot="10800000">
              <a:off x="777393" y="517867"/>
              <a:ext cx="0" cy="124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2" name="Google Shape;2562;p31"/>
          <p:cNvGrpSpPr/>
          <p:nvPr/>
        </p:nvGrpSpPr>
        <p:grpSpPr>
          <a:xfrm flipH="1">
            <a:off x="7790651" y="568228"/>
            <a:ext cx="64328" cy="1213845"/>
            <a:chOff x="738075" y="459792"/>
            <a:chExt cx="78650" cy="1484100"/>
          </a:xfrm>
        </p:grpSpPr>
        <p:sp>
          <p:nvSpPr>
            <p:cNvPr id="2563" name="Google Shape;2563;p31"/>
            <p:cNvSpPr/>
            <p:nvPr/>
          </p:nvSpPr>
          <p:spPr>
            <a:xfrm>
              <a:off x="738075" y="1780159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4" name="Google Shape;2564;p31"/>
            <p:cNvCxnSpPr/>
            <p:nvPr/>
          </p:nvCxnSpPr>
          <p:spPr>
            <a:xfrm rot="10800000">
              <a:off x="777403" y="459792"/>
              <a:ext cx="0" cy="1484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5" name="Google Shape;2565;p31"/>
          <p:cNvGrpSpPr/>
          <p:nvPr/>
        </p:nvGrpSpPr>
        <p:grpSpPr>
          <a:xfrm flipH="1">
            <a:off x="8197121" y="467231"/>
            <a:ext cx="50509" cy="1064080"/>
            <a:chOff x="7647250" y="-656825"/>
            <a:chExt cx="78650" cy="1656930"/>
          </a:xfrm>
        </p:grpSpPr>
        <p:sp>
          <p:nvSpPr>
            <p:cNvPr id="2566" name="Google Shape;2566;p3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7" name="Google Shape;2567;p31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8" name="Google Shape;2568;p31"/>
          <p:cNvGrpSpPr/>
          <p:nvPr/>
        </p:nvGrpSpPr>
        <p:grpSpPr>
          <a:xfrm flipH="1">
            <a:off x="1960090" y="-1123475"/>
            <a:ext cx="78650" cy="1656930"/>
            <a:chOff x="7647250" y="-656825"/>
            <a:chExt cx="78650" cy="1656930"/>
          </a:xfrm>
        </p:grpSpPr>
        <p:sp>
          <p:nvSpPr>
            <p:cNvPr id="2569" name="Google Shape;2569;p3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0" name="Google Shape;2570;p31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1" name="Google Shape;2571;p31"/>
          <p:cNvGrpSpPr/>
          <p:nvPr/>
        </p:nvGrpSpPr>
        <p:grpSpPr>
          <a:xfrm flipH="1">
            <a:off x="607365" y="3487988"/>
            <a:ext cx="78650" cy="729930"/>
            <a:chOff x="7647250" y="270175"/>
            <a:chExt cx="78650" cy="729930"/>
          </a:xfrm>
        </p:grpSpPr>
        <p:sp>
          <p:nvSpPr>
            <p:cNvPr id="2572" name="Google Shape;2572;p3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3" name="Google Shape;2573;p31"/>
            <p:cNvCxnSpPr/>
            <p:nvPr/>
          </p:nvCxnSpPr>
          <p:spPr>
            <a:xfrm rot="10800000">
              <a:off x="7686575" y="270175"/>
              <a:ext cx="0" cy="64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4" name="Google Shape;2574;p31"/>
          <p:cNvGrpSpPr/>
          <p:nvPr/>
        </p:nvGrpSpPr>
        <p:grpSpPr>
          <a:xfrm flipH="1">
            <a:off x="904278" y="3768813"/>
            <a:ext cx="78650" cy="1001430"/>
            <a:chOff x="7647250" y="-1325"/>
            <a:chExt cx="78650" cy="1001430"/>
          </a:xfrm>
        </p:grpSpPr>
        <p:sp>
          <p:nvSpPr>
            <p:cNvPr id="2575" name="Google Shape;2575;p31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6" name="Google Shape;2576;p31"/>
            <p:cNvCxnSpPr/>
            <p:nvPr/>
          </p:nvCxnSpPr>
          <p:spPr>
            <a:xfrm rot="10800000">
              <a:off x="7686575" y="-1325"/>
              <a:ext cx="0" cy="915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7" name="Google Shape;2577;p31"/>
          <p:cNvGrpSpPr/>
          <p:nvPr/>
        </p:nvGrpSpPr>
        <p:grpSpPr>
          <a:xfrm flipH="1">
            <a:off x="4780854" y="4217914"/>
            <a:ext cx="2275479" cy="1678652"/>
            <a:chOff x="448100" y="3562278"/>
            <a:chExt cx="1827401" cy="1348098"/>
          </a:xfrm>
        </p:grpSpPr>
        <p:sp>
          <p:nvSpPr>
            <p:cNvPr id="2578" name="Google Shape;2578;p31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1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1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1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1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1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1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1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1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1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1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1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1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1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1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1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1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1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1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1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1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1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1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1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1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1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1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1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1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1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1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1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1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1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1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1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1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1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1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1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1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1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1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1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1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1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31"/>
          <p:cNvGrpSpPr/>
          <p:nvPr/>
        </p:nvGrpSpPr>
        <p:grpSpPr>
          <a:xfrm flipH="1">
            <a:off x="6992001" y="-806434"/>
            <a:ext cx="64328" cy="1210849"/>
            <a:chOff x="738075" y="459731"/>
            <a:chExt cx="78650" cy="1480436"/>
          </a:xfrm>
        </p:grpSpPr>
        <p:sp>
          <p:nvSpPr>
            <p:cNvPr id="2662" name="Google Shape;2662;p31"/>
            <p:cNvSpPr/>
            <p:nvPr/>
          </p:nvSpPr>
          <p:spPr>
            <a:xfrm>
              <a:off x="738075" y="1780159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3" name="Google Shape;2663;p31"/>
            <p:cNvCxnSpPr/>
            <p:nvPr/>
          </p:nvCxnSpPr>
          <p:spPr>
            <a:xfrm rot="10800000">
              <a:off x="777417" y="459731"/>
              <a:ext cx="0" cy="144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2"/>
          <p:cNvSpPr/>
          <p:nvPr/>
        </p:nvSpPr>
        <p:spPr>
          <a:xfrm flipH="1">
            <a:off x="448100" y="0"/>
            <a:ext cx="7834800" cy="5143500"/>
          </a:xfrm>
          <a:prstGeom prst="parallelogram">
            <a:avLst>
              <a:gd name="adj" fmla="val 74868"/>
            </a:avLst>
          </a:prstGeom>
          <a:solidFill>
            <a:srgbClr val="FFFFFF">
              <a:alpha val="12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2"/>
          <p:cNvSpPr/>
          <p:nvPr/>
        </p:nvSpPr>
        <p:spPr>
          <a:xfrm flipH="1">
            <a:off x="7228792" y="3656549"/>
            <a:ext cx="1425433" cy="387471"/>
          </a:xfrm>
          <a:custGeom>
            <a:avLst/>
            <a:gdLst/>
            <a:ahLst/>
            <a:cxnLst/>
            <a:rect l="l" t="t" r="r" b="b"/>
            <a:pathLst>
              <a:path w="26615" h="7234" extrusionOk="0">
                <a:moveTo>
                  <a:pt x="15754" y="1"/>
                </a:moveTo>
                <a:cubicBezTo>
                  <a:pt x="13673" y="1"/>
                  <a:pt x="11571" y="888"/>
                  <a:pt x="10095" y="2771"/>
                </a:cubicBezTo>
                <a:cubicBezTo>
                  <a:pt x="9599" y="2593"/>
                  <a:pt x="9083" y="2514"/>
                  <a:pt x="8568" y="2514"/>
                </a:cubicBezTo>
                <a:cubicBezTo>
                  <a:pt x="6783" y="2514"/>
                  <a:pt x="5177" y="3505"/>
                  <a:pt x="4363" y="5092"/>
                </a:cubicBezTo>
                <a:cubicBezTo>
                  <a:pt x="3851" y="4693"/>
                  <a:pt x="3274" y="4514"/>
                  <a:pt x="2710" y="4514"/>
                </a:cubicBezTo>
                <a:cubicBezTo>
                  <a:pt x="1311" y="4514"/>
                  <a:pt x="1" y="5621"/>
                  <a:pt x="1" y="7233"/>
                </a:cubicBezTo>
                <a:lnTo>
                  <a:pt x="26614" y="7233"/>
                </a:lnTo>
                <a:cubicBezTo>
                  <a:pt x="26614" y="5726"/>
                  <a:pt x="25405" y="4516"/>
                  <a:pt x="23917" y="4516"/>
                </a:cubicBezTo>
                <a:cubicBezTo>
                  <a:pt x="23461" y="4516"/>
                  <a:pt x="23005" y="4635"/>
                  <a:pt x="22588" y="4854"/>
                </a:cubicBezTo>
                <a:cubicBezTo>
                  <a:pt x="21504" y="1716"/>
                  <a:pt x="18649" y="1"/>
                  <a:pt x="157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2"/>
          <p:cNvSpPr/>
          <p:nvPr/>
        </p:nvSpPr>
        <p:spPr>
          <a:xfrm flipH="1">
            <a:off x="333648" y="949475"/>
            <a:ext cx="1322832" cy="359548"/>
          </a:xfrm>
          <a:custGeom>
            <a:avLst/>
            <a:gdLst/>
            <a:ahLst/>
            <a:cxnLst/>
            <a:rect l="l" t="t" r="r" b="b"/>
            <a:pathLst>
              <a:path w="26615" h="7234" extrusionOk="0">
                <a:moveTo>
                  <a:pt x="15754" y="1"/>
                </a:moveTo>
                <a:cubicBezTo>
                  <a:pt x="13673" y="1"/>
                  <a:pt x="11571" y="888"/>
                  <a:pt x="10095" y="2771"/>
                </a:cubicBezTo>
                <a:cubicBezTo>
                  <a:pt x="9599" y="2593"/>
                  <a:pt x="9083" y="2514"/>
                  <a:pt x="8568" y="2514"/>
                </a:cubicBezTo>
                <a:cubicBezTo>
                  <a:pt x="6783" y="2514"/>
                  <a:pt x="5177" y="3505"/>
                  <a:pt x="4363" y="5092"/>
                </a:cubicBezTo>
                <a:cubicBezTo>
                  <a:pt x="3851" y="4693"/>
                  <a:pt x="3274" y="4514"/>
                  <a:pt x="2710" y="4514"/>
                </a:cubicBezTo>
                <a:cubicBezTo>
                  <a:pt x="1311" y="4514"/>
                  <a:pt x="1" y="5621"/>
                  <a:pt x="1" y="7233"/>
                </a:cubicBezTo>
                <a:lnTo>
                  <a:pt x="26614" y="7233"/>
                </a:lnTo>
                <a:cubicBezTo>
                  <a:pt x="26614" y="5726"/>
                  <a:pt x="25405" y="4516"/>
                  <a:pt x="23917" y="4516"/>
                </a:cubicBezTo>
                <a:cubicBezTo>
                  <a:pt x="23461" y="4516"/>
                  <a:pt x="23005" y="4635"/>
                  <a:pt x="22588" y="4854"/>
                </a:cubicBezTo>
                <a:cubicBezTo>
                  <a:pt x="21504" y="1716"/>
                  <a:pt x="18649" y="1"/>
                  <a:pt x="157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8" name="Google Shape;2668;p32"/>
          <p:cNvGrpSpPr/>
          <p:nvPr/>
        </p:nvGrpSpPr>
        <p:grpSpPr>
          <a:xfrm>
            <a:off x="-5" y="3562227"/>
            <a:ext cx="2275479" cy="1678652"/>
            <a:chOff x="448100" y="3562278"/>
            <a:chExt cx="1827401" cy="1348098"/>
          </a:xfrm>
        </p:grpSpPr>
        <p:sp>
          <p:nvSpPr>
            <p:cNvPr id="2669" name="Google Shape;2669;p32"/>
            <p:cNvSpPr/>
            <p:nvPr/>
          </p:nvSpPr>
          <p:spPr>
            <a:xfrm>
              <a:off x="448100" y="3562278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2"/>
            <p:cNvSpPr/>
            <p:nvPr/>
          </p:nvSpPr>
          <p:spPr>
            <a:xfrm>
              <a:off x="575814" y="3690926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2"/>
            <p:cNvSpPr/>
            <p:nvPr/>
          </p:nvSpPr>
          <p:spPr>
            <a:xfrm>
              <a:off x="704509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4"/>
                    <a:pt x="357" y="1384"/>
                  </a:cubicBezTo>
                  <a:cubicBezTo>
                    <a:pt x="526" y="1384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2"/>
            <p:cNvSpPr/>
            <p:nvPr/>
          </p:nvSpPr>
          <p:spPr>
            <a:xfrm>
              <a:off x="832270" y="3690926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>
              <a:off x="960918" y="3562278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4"/>
                    <a:pt x="358" y="1384"/>
                  </a:cubicBezTo>
                  <a:cubicBezTo>
                    <a:pt x="526" y="1384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2"/>
            <p:cNvSpPr/>
            <p:nvPr/>
          </p:nvSpPr>
          <p:spPr>
            <a:xfrm>
              <a:off x="1088680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2"/>
            <p:cNvSpPr/>
            <p:nvPr/>
          </p:nvSpPr>
          <p:spPr>
            <a:xfrm>
              <a:off x="1217328" y="3562278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1345089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1473784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1601498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1730193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1857954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1986135" y="3562278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7"/>
                    <a:pt x="90" y="694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4"/>
                    <a:pt x="507" y="337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2114363" y="369092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2243058" y="3562278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448100" y="3818687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575814" y="3947382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704509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832270" y="3947382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960918" y="3818687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1088680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1217328" y="3818687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1345089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1473784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1601498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1730193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1857954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1986135" y="3818687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2114363" y="3947382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2243058" y="3818687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448100" y="4075096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575814" y="4203791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704509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832270" y="4203791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960918" y="4075096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1088680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2"/>
            <p:cNvSpPr/>
            <p:nvPr/>
          </p:nvSpPr>
          <p:spPr>
            <a:xfrm>
              <a:off x="1217328" y="4075096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2"/>
            <p:cNvSpPr/>
            <p:nvPr/>
          </p:nvSpPr>
          <p:spPr>
            <a:xfrm>
              <a:off x="1345089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2"/>
            <p:cNvSpPr/>
            <p:nvPr/>
          </p:nvSpPr>
          <p:spPr>
            <a:xfrm>
              <a:off x="1473784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2"/>
            <p:cNvSpPr/>
            <p:nvPr/>
          </p:nvSpPr>
          <p:spPr>
            <a:xfrm>
              <a:off x="1601498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97"/>
                    <a:pt x="100" y="714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71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2"/>
            <p:cNvSpPr/>
            <p:nvPr/>
          </p:nvSpPr>
          <p:spPr>
            <a:xfrm>
              <a:off x="1730193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2"/>
            <p:cNvSpPr/>
            <p:nvPr/>
          </p:nvSpPr>
          <p:spPr>
            <a:xfrm>
              <a:off x="1857954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99" y="714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2"/>
            <p:cNvSpPr/>
            <p:nvPr/>
          </p:nvSpPr>
          <p:spPr>
            <a:xfrm>
              <a:off x="1986135" y="4075096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2"/>
            <p:cNvSpPr/>
            <p:nvPr/>
          </p:nvSpPr>
          <p:spPr>
            <a:xfrm>
              <a:off x="2114363" y="4203791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97"/>
                    <a:pt x="100" y="714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71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2"/>
            <p:cNvSpPr/>
            <p:nvPr/>
          </p:nvSpPr>
          <p:spPr>
            <a:xfrm>
              <a:off x="2243058" y="4075096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2"/>
            <p:cNvSpPr/>
            <p:nvPr/>
          </p:nvSpPr>
          <p:spPr>
            <a:xfrm>
              <a:off x="448100" y="4331552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20" y="1279"/>
                    <a:pt x="188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2"/>
            <p:cNvSpPr/>
            <p:nvPr/>
          </p:nvSpPr>
          <p:spPr>
            <a:xfrm>
              <a:off x="575814" y="4460200"/>
              <a:ext cx="33376" cy="64418"/>
            </a:xfrm>
            <a:custGeom>
              <a:avLst/>
              <a:gdLst/>
              <a:ahLst/>
              <a:cxnLst/>
              <a:rect l="l" t="t" r="r" b="b"/>
              <a:pathLst>
                <a:path w="715" h="1380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21" y="1270"/>
                    <a:pt x="189" y="1379"/>
                    <a:pt x="358" y="1379"/>
                  </a:cubicBezTo>
                  <a:cubicBezTo>
                    <a:pt x="526" y="1379"/>
                    <a:pt x="695" y="1270"/>
                    <a:pt x="715" y="1052"/>
                  </a:cubicBezTo>
                  <a:cubicBezTo>
                    <a:pt x="695" y="933"/>
                    <a:pt x="675" y="814"/>
                    <a:pt x="63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2"/>
            <p:cNvSpPr/>
            <p:nvPr/>
          </p:nvSpPr>
          <p:spPr>
            <a:xfrm>
              <a:off x="704509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20" y="1279"/>
                    <a:pt x="189" y="1383"/>
                    <a:pt x="357" y="1383"/>
                  </a:cubicBezTo>
                  <a:cubicBezTo>
                    <a:pt x="526" y="1383"/>
                    <a:pt x="694" y="1279"/>
                    <a:pt x="71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2"/>
            <p:cNvSpPr/>
            <p:nvPr/>
          </p:nvSpPr>
          <p:spPr>
            <a:xfrm>
              <a:off x="832270" y="4460200"/>
              <a:ext cx="33330" cy="64418"/>
            </a:xfrm>
            <a:custGeom>
              <a:avLst/>
              <a:gdLst/>
              <a:ahLst/>
              <a:cxnLst/>
              <a:rect l="l" t="t" r="r" b="b"/>
              <a:pathLst>
                <a:path w="714" h="1380" extrusionOk="0">
                  <a:moveTo>
                    <a:pt x="357" y="1"/>
                  </a:moveTo>
                  <a:cubicBezTo>
                    <a:pt x="357" y="1"/>
                    <a:pt x="198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20" y="1270"/>
                    <a:pt x="188" y="1379"/>
                    <a:pt x="357" y="1379"/>
                  </a:cubicBezTo>
                  <a:cubicBezTo>
                    <a:pt x="526" y="1379"/>
                    <a:pt x="694" y="1270"/>
                    <a:pt x="714" y="1052"/>
                  </a:cubicBezTo>
                  <a:cubicBezTo>
                    <a:pt x="694" y="933"/>
                    <a:pt x="674" y="814"/>
                    <a:pt x="63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2"/>
            <p:cNvSpPr/>
            <p:nvPr/>
          </p:nvSpPr>
          <p:spPr>
            <a:xfrm>
              <a:off x="960918" y="4331552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20" y="1279"/>
                    <a:pt x="189" y="1383"/>
                    <a:pt x="358" y="1383"/>
                  </a:cubicBezTo>
                  <a:cubicBezTo>
                    <a:pt x="526" y="1383"/>
                    <a:pt x="695" y="1279"/>
                    <a:pt x="715" y="1071"/>
                  </a:cubicBezTo>
                  <a:cubicBezTo>
                    <a:pt x="615" y="694"/>
                    <a:pt x="496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2"/>
            <p:cNvSpPr/>
            <p:nvPr/>
          </p:nvSpPr>
          <p:spPr>
            <a:xfrm>
              <a:off x="1088680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5" y="814"/>
                    <a:pt x="635" y="71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2"/>
            <p:cNvSpPr/>
            <p:nvPr/>
          </p:nvSpPr>
          <p:spPr>
            <a:xfrm>
              <a:off x="1217328" y="4331552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2"/>
            <p:cNvSpPr/>
            <p:nvPr/>
          </p:nvSpPr>
          <p:spPr>
            <a:xfrm>
              <a:off x="1345089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>
              <a:off x="1473784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2"/>
            <p:cNvSpPr/>
            <p:nvPr/>
          </p:nvSpPr>
          <p:spPr>
            <a:xfrm>
              <a:off x="1601498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1"/>
                  </a:moveTo>
                  <a:cubicBezTo>
                    <a:pt x="358" y="1"/>
                    <a:pt x="199" y="378"/>
                    <a:pt x="100" y="695"/>
                  </a:cubicBezTo>
                  <a:cubicBezTo>
                    <a:pt x="60" y="814"/>
                    <a:pt x="21" y="933"/>
                    <a:pt x="1" y="1052"/>
                  </a:cubicBezTo>
                  <a:cubicBezTo>
                    <a:pt x="1" y="1290"/>
                    <a:pt x="179" y="1409"/>
                    <a:pt x="358" y="1409"/>
                  </a:cubicBezTo>
                  <a:cubicBezTo>
                    <a:pt x="536" y="1409"/>
                    <a:pt x="715" y="1290"/>
                    <a:pt x="715" y="1052"/>
                  </a:cubicBezTo>
                  <a:cubicBezTo>
                    <a:pt x="695" y="933"/>
                    <a:pt x="675" y="814"/>
                    <a:pt x="616" y="695"/>
                  </a:cubicBezTo>
                  <a:cubicBezTo>
                    <a:pt x="517" y="378"/>
                    <a:pt x="358" y="1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2"/>
            <p:cNvSpPr/>
            <p:nvPr/>
          </p:nvSpPr>
          <p:spPr>
            <a:xfrm>
              <a:off x="1730193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7"/>
                    <a:pt x="80" y="694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2"/>
            <p:cNvSpPr/>
            <p:nvPr/>
          </p:nvSpPr>
          <p:spPr>
            <a:xfrm>
              <a:off x="1857954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99" y="695"/>
                  </a:cubicBezTo>
                  <a:cubicBezTo>
                    <a:pt x="60" y="814"/>
                    <a:pt x="20" y="933"/>
                    <a:pt x="0" y="1052"/>
                  </a:cubicBezTo>
                  <a:cubicBezTo>
                    <a:pt x="0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4" y="933"/>
                    <a:pt x="674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2"/>
            <p:cNvSpPr/>
            <p:nvPr/>
          </p:nvSpPr>
          <p:spPr>
            <a:xfrm>
              <a:off x="1986602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38" y="0"/>
                  </a:moveTo>
                  <a:cubicBezTo>
                    <a:pt x="199" y="337"/>
                    <a:pt x="80" y="694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4"/>
                    <a:pt x="497" y="337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2"/>
            <p:cNvSpPr/>
            <p:nvPr/>
          </p:nvSpPr>
          <p:spPr>
            <a:xfrm>
              <a:off x="2114363" y="4460200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1"/>
                  </a:moveTo>
                  <a:cubicBezTo>
                    <a:pt x="357" y="1"/>
                    <a:pt x="199" y="378"/>
                    <a:pt x="100" y="695"/>
                  </a:cubicBezTo>
                  <a:cubicBezTo>
                    <a:pt x="60" y="814"/>
                    <a:pt x="20" y="933"/>
                    <a:pt x="1" y="1052"/>
                  </a:cubicBezTo>
                  <a:cubicBezTo>
                    <a:pt x="1" y="1290"/>
                    <a:pt x="179" y="1409"/>
                    <a:pt x="357" y="1409"/>
                  </a:cubicBezTo>
                  <a:cubicBezTo>
                    <a:pt x="536" y="1409"/>
                    <a:pt x="714" y="1290"/>
                    <a:pt x="714" y="1052"/>
                  </a:cubicBezTo>
                  <a:cubicBezTo>
                    <a:pt x="695" y="933"/>
                    <a:pt x="675" y="814"/>
                    <a:pt x="615" y="695"/>
                  </a:cubicBezTo>
                  <a:cubicBezTo>
                    <a:pt x="516" y="378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2"/>
            <p:cNvSpPr/>
            <p:nvPr/>
          </p:nvSpPr>
          <p:spPr>
            <a:xfrm>
              <a:off x="2243058" y="4331552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2"/>
            <p:cNvSpPr/>
            <p:nvPr/>
          </p:nvSpPr>
          <p:spPr>
            <a:xfrm>
              <a:off x="448100" y="4587961"/>
              <a:ext cx="33330" cy="64605"/>
            </a:xfrm>
            <a:custGeom>
              <a:avLst/>
              <a:gdLst/>
              <a:ahLst/>
              <a:cxnLst/>
              <a:rect l="l" t="t" r="r" b="b"/>
              <a:pathLst>
                <a:path w="714" h="138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2"/>
            <p:cNvSpPr/>
            <p:nvPr/>
          </p:nvSpPr>
          <p:spPr>
            <a:xfrm>
              <a:off x="575814" y="4716656"/>
              <a:ext cx="33376" cy="64372"/>
            </a:xfrm>
            <a:custGeom>
              <a:avLst/>
              <a:gdLst/>
              <a:ahLst/>
              <a:cxnLst/>
              <a:rect l="l" t="t" r="r" b="b"/>
              <a:pathLst>
                <a:path w="715" h="137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21" y="1269"/>
                    <a:pt x="189" y="1378"/>
                    <a:pt x="358" y="1378"/>
                  </a:cubicBezTo>
                  <a:cubicBezTo>
                    <a:pt x="526" y="1378"/>
                    <a:pt x="695" y="1269"/>
                    <a:pt x="715" y="1051"/>
                  </a:cubicBezTo>
                  <a:cubicBezTo>
                    <a:pt x="695" y="932"/>
                    <a:pt x="675" y="813"/>
                    <a:pt x="63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2"/>
            <p:cNvSpPr/>
            <p:nvPr/>
          </p:nvSpPr>
          <p:spPr>
            <a:xfrm>
              <a:off x="704509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2"/>
            <p:cNvSpPr/>
            <p:nvPr/>
          </p:nvSpPr>
          <p:spPr>
            <a:xfrm>
              <a:off x="832270" y="4716656"/>
              <a:ext cx="33330" cy="64372"/>
            </a:xfrm>
            <a:custGeom>
              <a:avLst/>
              <a:gdLst/>
              <a:ahLst/>
              <a:cxnLst/>
              <a:rect l="l" t="t" r="r" b="b"/>
              <a:pathLst>
                <a:path w="714" h="1379" extrusionOk="0">
                  <a:moveTo>
                    <a:pt x="357" y="0"/>
                  </a:moveTo>
                  <a:cubicBezTo>
                    <a:pt x="357" y="0"/>
                    <a:pt x="198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20" y="1269"/>
                    <a:pt x="188" y="1378"/>
                    <a:pt x="357" y="1378"/>
                  </a:cubicBezTo>
                  <a:cubicBezTo>
                    <a:pt x="526" y="1378"/>
                    <a:pt x="694" y="1269"/>
                    <a:pt x="714" y="1051"/>
                  </a:cubicBezTo>
                  <a:cubicBezTo>
                    <a:pt x="694" y="932"/>
                    <a:pt x="674" y="813"/>
                    <a:pt x="63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2"/>
            <p:cNvSpPr/>
            <p:nvPr/>
          </p:nvSpPr>
          <p:spPr>
            <a:xfrm>
              <a:off x="960918" y="4587961"/>
              <a:ext cx="33376" cy="64605"/>
            </a:xfrm>
            <a:custGeom>
              <a:avLst/>
              <a:gdLst/>
              <a:ahLst/>
              <a:cxnLst/>
              <a:rect l="l" t="t" r="r" b="b"/>
              <a:pathLst>
                <a:path w="715" h="138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1"/>
                  </a:cubicBezTo>
                  <a:cubicBezTo>
                    <a:pt x="615" y="695"/>
                    <a:pt x="496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2"/>
            <p:cNvSpPr/>
            <p:nvPr/>
          </p:nvSpPr>
          <p:spPr>
            <a:xfrm>
              <a:off x="1088680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2"/>
            <p:cNvSpPr/>
            <p:nvPr/>
          </p:nvSpPr>
          <p:spPr>
            <a:xfrm>
              <a:off x="1217328" y="458796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0"/>
                  </a:moveTo>
                  <a:cubicBezTo>
                    <a:pt x="199" y="338"/>
                    <a:pt x="80" y="695"/>
                    <a:pt x="1" y="1071"/>
                  </a:cubicBezTo>
                  <a:cubicBezTo>
                    <a:pt x="1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6" y="695"/>
                    <a:pt x="497" y="338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2"/>
            <p:cNvSpPr/>
            <p:nvPr/>
          </p:nvSpPr>
          <p:spPr>
            <a:xfrm>
              <a:off x="1345089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2"/>
            <p:cNvSpPr/>
            <p:nvPr/>
          </p:nvSpPr>
          <p:spPr>
            <a:xfrm>
              <a:off x="1473784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2"/>
            <p:cNvSpPr/>
            <p:nvPr/>
          </p:nvSpPr>
          <p:spPr>
            <a:xfrm>
              <a:off x="1601498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8" y="0"/>
                  </a:moveTo>
                  <a:cubicBezTo>
                    <a:pt x="358" y="0"/>
                    <a:pt x="199" y="377"/>
                    <a:pt x="100" y="694"/>
                  </a:cubicBezTo>
                  <a:cubicBezTo>
                    <a:pt x="60" y="813"/>
                    <a:pt x="21" y="932"/>
                    <a:pt x="1" y="1051"/>
                  </a:cubicBezTo>
                  <a:cubicBezTo>
                    <a:pt x="1" y="1289"/>
                    <a:pt x="179" y="1408"/>
                    <a:pt x="358" y="1408"/>
                  </a:cubicBezTo>
                  <a:cubicBezTo>
                    <a:pt x="536" y="1408"/>
                    <a:pt x="715" y="1289"/>
                    <a:pt x="715" y="1051"/>
                  </a:cubicBezTo>
                  <a:cubicBezTo>
                    <a:pt x="695" y="932"/>
                    <a:pt x="675" y="813"/>
                    <a:pt x="616" y="694"/>
                  </a:cubicBezTo>
                  <a:cubicBezTo>
                    <a:pt x="517" y="377"/>
                    <a:pt x="358" y="0"/>
                    <a:pt x="35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2"/>
            <p:cNvSpPr/>
            <p:nvPr/>
          </p:nvSpPr>
          <p:spPr>
            <a:xfrm>
              <a:off x="1730193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9" y="338"/>
                    <a:pt x="80" y="695"/>
                    <a:pt x="0" y="1071"/>
                  </a:cubicBezTo>
                  <a:cubicBezTo>
                    <a:pt x="0" y="1299"/>
                    <a:pt x="174" y="1413"/>
                    <a:pt x="348" y="1413"/>
                  </a:cubicBezTo>
                  <a:cubicBezTo>
                    <a:pt x="521" y="1413"/>
                    <a:pt x="695" y="1299"/>
                    <a:pt x="695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2"/>
            <p:cNvSpPr/>
            <p:nvPr/>
          </p:nvSpPr>
          <p:spPr>
            <a:xfrm>
              <a:off x="1857954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99" y="694"/>
                  </a:cubicBezTo>
                  <a:cubicBezTo>
                    <a:pt x="60" y="813"/>
                    <a:pt x="20" y="932"/>
                    <a:pt x="0" y="1051"/>
                  </a:cubicBezTo>
                  <a:cubicBezTo>
                    <a:pt x="0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4" y="932"/>
                    <a:pt x="674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2"/>
            <p:cNvSpPr/>
            <p:nvPr/>
          </p:nvSpPr>
          <p:spPr>
            <a:xfrm>
              <a:off x="1986135" y="458796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0"/>
                  </a:moveTo>
                  <a:cubicBezTo>
                    <a:pt x="209" y="338"/>
                    <a:pt x="90" y="695"/>
                    <a:pt x="11" y="1071"/>
                  </a:cubicBezTo>
                  <a:cubicBezTo>
                    <a:pt x="1" y="1299"/>
                    <a:pt x="174" y="1413"/>
                    <a:pt x="350" y="1413"/>
                  </a:cubicBezTo>
                  <a:cubicBezTo>
                    <a:pt x="526" y="1413"/>
                    <a:pt x="705" y="1299"/>
                    <a:pt x="705" y="1071"/>
                  </a:cubicBezTo>
                  <a:cubicBezTo>
                    <a:pt x="626" y="695"/>
                    <a:pt x="507" y="338"/>
                    <a:pt x="348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2"/>
            <p:cNvSpPr/>
            <p:nvPr/>
          </p:nvSpPr>
          <p:spPr>
            <a:xfrm>
              <a:off x="2114363" y="4716656"/>
              <a:ext cx="33376" cy="65772"/>
            </a:xfrm>
            <a:custGeom>
              <a:avLst/>
              <a:gdLst/>
              <a:ahLst/>
              <a:cxnLst/>
              <a:rect l="l" t="t" r="r" b="b"/>
              <a:pathLst>
                <a:path w="715" h="1409" extrusionOk="0">
                  <a:moveTo>
                    <a:pt x="357" y="0"/>
                  </a:moveTo>
                  <a:cubicBezTo>
                    <a:pt x="357" y="0"/>
                    <a:pt x="199" y="377"/>
                    <a:pt x="100" y="694"/>
                  </a:cubicBezTo>
                  <a:cubicBezTo>
                    <a:pt x="60" y="813"/>
                    <a:pt x="20" y="932"/>
                    <a:pt x="1" y="1051"/>
                  </a:cubicBezTo>
                  <a:cubicBezTo>
                    <a:pt x="1" y="1289"/>
                    <a:pt x="179" y="1408"/>
                    <a:pt x="357" y="1408"/>
                  </a:cubicBezTo>
                  <a:cubicBezTo>
                    <a:pt x="536" y="1408"/>
                    <a:pt x="714" y="1289"/>
                    <a:pt x="714" y="1051"/>
                  </a:cubicBezTo>
                  <a:cubicBezTo>
                    <a:pt x="695" y="932"/>
                    <a:pt x="675" y="813"/>
                    <a:pt x="615" y="694"/>
                  </a:cubicBezTo>
                  <a:cubicBezTo>
                    <a:pt x="516" y="377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2"/>
            <p:cNvSpPr/>
            <p:nvPr/>
          </p:nvSpPr>
          <p:spPr>
            <a:xfrm>
              <a:off x="2243058" y="458796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8"/>
                    <a:pt x="79" y="695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5"/>
                    <a:pt x="496" y="338"/>
                    <a:pt x="357" y="0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2"/>
            <p:cNvSpPr/>
            <p:nvPr/>
          </p:nvSpPr>
          <p:spPr>
            <a:xfrm>
              <a:off x="448100" y="4844371"/>
              <a:ext cx="33330" cy="64652"/>
            </a:xfrm>
            <a:custGeom>
              <a:avLst/>
              <a:gdLst/>
              <a:ahLst/>
              <a:cxnLst/>
              <a:rect l="l" t="t" r="r" b="b"/>
              <a:pathLst>
                <a:path w="714" h="1385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20" y="1280"/>
                    <a:pt x="188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2"/>
            <p:cNvSpPr/>
            <p:nvPr/>
          </p:nvSpPr>
          <p:spPr>
            <a:xfrm>
              <a:off x="704509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20" y="1280"/>
                    <a:pt x="189" y="1384"/>
                    <a:pt x="357" y="1384"/>
                  </a:cubicBezTo>
                  <a:cubicBezTo>
                    <a:pt x="526" y="1384"/>
                    <a:pt x="694" y="1280"/>
                    <a:pt x="71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960918" y="4844371"/>
              <a:ext cx="33376" cy="64652"/>
            </a:xfrm>
            <a:custGeom>
              <a:avLst/>
              <a:gdLst/>
              <a:ahLst/>
              <a:cxnLst/>
              <a:rect l="l" t="t" r="r" b="b"/>
              <a:pathLst>
                <a:path w="715" h="1385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20" y="1280"/>
                    <a:pt x="189" y="1384"/>
                    <a:pt x="358" y="1384"/>
                  </a:cubicBezTo>
                  <a:cubicBezTo>
                    <a:pt x="526" y="1384"/>
                    <a:pt x="695" y="1280"/>
                    <a:pt x="715" y="1072"/>
                  </a:cubicBezTo>
                  <a:cubicBezTo>
                    <a:pt x="615" y="695"/>
                    <a:pt x="496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1217328" y="4844371"/>
              <a:ext cx="32489" cy="66006"/>
            </a:xfrm>
            <a:custGeom>
              <a:avLst/>
              <a:gdLst/>
              <a:ahLst/>
              <a:cxnLst/>
              <a:rect l="l" t="t" r="r" b="b"/>
              <a:pathLst>
                <a:path w="696" h="1414" extrusionOk="0">
                  <a:moveTo>
                    <a:pt x="358" y="1"/>
                  </a:moveTo>
                  <a:cubicBezTo>
                    <a:pt x="199" y="338"/>
                    <a:pt x="80" y="695"/>
                    <a:pt x="1" y="1072"/>
                  </a:cubicBezTo>
                  <a:cubicBezTo>
                    <a:pt x="1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6" y="695"/>
                    <a:pt x="497" y="338"/>
                    <a:pt x="35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1473784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1730193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9" y="338"/>
                    <a:pt x="80" y="695"/>
                    <a:pt x="0" y="1072"/>
                  </a:cubicBezTo>
                  <a:cubicBezTo>
                    <a:pt x="0" y="1300"/>
                    <a:pt x="174" y="1414"/>
                    <a:pt x="348" y="1414"/>
                  </a:cubicBezTo>
                  <a:cubicBezTo>
                    <a:pt x="521" y="1414"/>
                    <a:pt x="695" y="1300"/>
                    <a:pt x="695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1986135" y="4844371"/>
              <a:ext cx="32909" cy="66006"/>
            </a:xfrm>
            <a:custGeom>
              <a:avLst/>
              <a:gdLst/>
              <a:ahLst/>
              <a:cxnLst/>
              <a:rect l="l" t="t" r="r" b="b"/>
              <a:pathLst>
                <a:path w="705" h="1414" extrusionOk="0">
                  <a:moveTo>
                    <a:pt x="348" y="1"/>
                  </a:moveTo>
                  <a:cubicBezTo>
                    <a:pt x="209" y="338"/>
                    <a:pt x="90" y="695"/>
                    <a:pt x="11" y="1072"/>
                  </a:cubicBezTo>
                  <a:cubicBezTo>
                    <a:pt x="1" y="1300"/>
                    <a:pt x="174" y="1414"/>
                    <a:pt x="350" y="1414"/>
                  </a:cubicBezTo>
                  <a:cubicBezTo>
                    <a:pt x="526" y="1414"/>
                    <a:pt x="705" y="1300"/>
                    <a:pt x="705" y="1072"/>
                  </a:cubicBezTo>
                  <a:cubicBezTo>
                    <a:pt x="626" y="695"/>
                    <a:pt x="507" y="338"/>
                    <a:pt x="348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2"/>
            <p:cNvSpPr/>
            <p:nvPr/>
          </p:nvSpPr>
          <p:spPr>
            <a:xfrm>
              <a:off x="2243058" y="4844371"/>
              <a:ext cx="32443" cy="66006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1"/>
                  </a:moveTo>
                  <a:cubicBezTo>
                    <a:pt x="198" y="338"/>
                    <a:pt x="79" y="695"/>
                    <a:pt x="0" y="1072"/>
                  </a:cubicBezTo>
                  <a:cubicBezTo>
                    <a:pt x="0" y="1300"/>
                    <a:pt x="174" y="1414"/>
                    <a:pt x="347" y="1414"/>
                  </a:cubicBezTo>
                  <a:cubicBezTo>
                    <a:pt x="521" y="1414"/>
                    <a:pt x="694" y="1300"/>
                    <a:pt x="694" y="1072"/>
                  </a:cubicBezTo>
                  <a:cubicBezTo>
                    <a:pt x="615" y="695"/>
                    <a:pt x="496" y="338"/>
                    <a:pt x="357" y="1"/>
                  </a:cubicBez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2" name="Google Shape;2752;p32"/>
          <p:cNvGrpSpPr/>
          <p:nvPr/>
        </p:nvGrpSpPr>
        <p:grpSpPr>
          <a:xfrm>
            <a:off x="8779150" y="-4641"/>
            <a:ext cx="78650" cy="1113346"/>
            <a:chOff x="8779150" y="-4641"/>
            <a:chExt cx="78650" cy="1113346"/>
          </a:xfrm>
        </p:grpSpPr>
        <p:sp>
          <p:nvSpPr>
            <p:cNvPr id="2753" name="Google Shape;2753;p32"/>
            <p:cNvSpPr/>
            <p:nvPr/>
          </p:nvSpPr>
          <p:spPr>
            <a:xfrm>
              <a:off x="8779150" y="9486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54" name="Google Shape;2754;p32"/>
            <p:cNvCxnSpPr/>
            <p:nvPr/>
          </p:nvCxnSpPr>
          <p:spPr>
            <a:xfrm rot="10800000">
              <a:off x="8818475" y="-4641"/>
              <a:ext cx="0" cy="100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55" name="Google Shape;2755;p32"/>
          <p:cNvGrpSpPr/>
          <p:nvPr/>
        </p:nvGrpSpPr>
        <p:grpSpPr>
          <a:xfrm>
            <a:off x="7889200" y="-4700"/>
            <a:ext cx="104599" cy="1683325"/>
            <a:chOff x="7889200" y="-4700"/>
            <a:chExt cx="104599" cy="1683325"/>
          </a:xfrm>
        </p:grpSpPr>
        <p:sp>
          <p:nvSpPr>
            <p:cNvPr id="2756" name="Google Shape;2756;p32"/>
            <p:cNvSpPr/>
            <p:nvPr/>
          </p:nvSpPr>
          <p:spPr>
            <a:xfrm>
              <a:off x="7889200" y="146582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57" name="Google Shape;2757;p32"/>
            <p:cNvCxnSpPr/>
            <p:nvPr/>
          </p:nvCxnSpPr>
          <p:spPr>
            <a:xfrm rot="10800000">
              <a:off x="7941500" y="-47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58" name="Google Shape;2758;p32"/>
          <p:cNvGrpSpPr/>
          <p:nvPr/>
        </p:nvGrpSpPr>
        <p:grpSpPr>
          <a:xfrm>
            <a:off x="7647250" y="-656825"/>
            <a:ext cx="78650" cy="1656930"/>
            <a:chOff x="7647250" y="-656825"/>
            <a:chExt cx="78650" cy="1656930"/>
          </a:xfrm>
        </p:grpSpPr>
        <p:sp>
          <p:nvSpPr>
            <p:cNvPr id="2759" name="Google Shape;2759;p32"/>
            <p:cNvSpPr/>
            <p:nvPr/>
          </p:nvSpPr>
          <p:spPr>
            <a:xfrm>
              <a:off x="7647250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0" name="Google Shape;2760;p32"/>
            <p:cNvCxnSpPr/>
            <p:nvPr/>
          </p:nvCxnSpPr>
          <p:spPr>
            <a:xfrm rot="10800000">
              <a:off x="7686575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61" name="Google Shape;2761;p32"/>
          <p:cNvGrpSpPr/>
          <p:nvPr/>
        </p:nvGrpSpPr>
        <p:grpSpPr>
          <a:xfrm>
            <a:off x="7212700" y="-470600"/>
            <a:ext cx="78650" cy="1656930"/>
            <a:chOff x="7212700" y="-470600"/>
            <a:chExt cx="78650" cy="1656930"/>
          </a:xfrm>
        </p:grpSpPr>
        <p:sp>
          <p:nvSpPr>
            <p:cNvPr id="2762" name="Google Shape;2762;p32"/>
            <p:cNvSpPr/>
            <p:nvPr/>
          </p:nvSpPr>
          <p:spPr>
            <a:xfrm>
              <a:off x="7212700" y="10263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3" name="Google Shape;2763;p32"/>
            <p:cNvCxnSpPr/>
            <p:nvPr/>
          </p:nvCxnSpPr>
          <p:spPr>
            <a:xfrm rot="10800000">
              <a:off x="7252025" y="-4706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64" name="Google Shape;2764;p32"/>
          <p:cNvGrpSpPr/>
          <p:nvPr/>
        </p:nvGrpSpPr>
        <p:grpSpPr>
          <a:xfrm>
            <a:off x="6853475" y="-948750"/>
            <a:ext cx="104599" cy="1683325"/>
            <a:chOff x="6853475" y="-948750"/>
            <a:chExt cx="104599" cy="1683325"/>
          </a:xfrm>
        </p:grpSpPr>
        <p:sp>
          <p:nvSpPr>
            <p:cNvPr id="2765" name="Google Shape;2765;p32"/>
            <p:cNvSpPr/>
            <p:nvPr/>
          </p:nvSpPr>
          <p:spPr>
            <a:xfrm>
              <a:off x="6853475" y="521775"/>
              <a:ext cx="104599" cy="212800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6" name="Google Shape;2766;p32"/>
            <p:cNvCxnSpPr/>
            <p:nvPr/>
          </p:nvCxnSpPr>
          <p:spPr>
            <a:xfrm rot="10800000">
              <a:off x="6905775" y="-94875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67" name="Google Shape;2767;p32"/>
          <p:cNvGrpSpPr/>
          <p:nvPr/>
        </p:nvGrpSpPr>
        <p:grpSpPr>
          <a:xfrm>
            <a:off x="2250625" y="-656825"/>
            <a:ext cx="78650" cy="1656930"/>
            <a:chOff x="2250625" y="-656825"/>
            <a:chExt cx="78650" cy="1656930"/>
          </a:xfrm>
        </p:grpSpPr>
        <p:sp>
          <p:nvSpPr>
            <p:cNvPr id="2768" name="Google Shape;2768;p32"/>
            <p:cNvSpPr/>
            <p:nvPr/>
          </p:nvSpPr>
          <p:spPr>
            <a:xfrm>
              <a:off x="2250625" y="8400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9" name="Google Shape;2769;p32"/>
            <p:cNvCxnSpPr/>
            <p:nvPr/>
          </p:nvCxnSpPr>
          <p:spPr>
            <a:xfrm rot="10800000">
              <a:off x="2289950" y="-656825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0" name="Google Shape;2770;p32"/>
          <p:cNvGrpSpPr/>
          <p:nvPr/>
        </p:nvGrpSpPr>
        <p:grpSpPr>
          <a:xfrm>
            <a:off x="1957050" y="-922100"/>
            <a:ext cx="78650" cy="1656930"/>
            <a:chOff x="1957050" y="-922100"/>
            <a:chExt cx="78650" cy="1656930"/>
          </a:xfrm>
        </p:grpSpPr>
        <p:sp>
          <p:nvSpPr>
            <p:cNvPr id="2771" name="Google Shape;2771;p32"/>
            <p:cNvSpPr/>
            <p:nvPr/>
          </p:nvSpPr>
          <p:spPr>
            <a:xfrm>
              <a:off x="1957050" y="5748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2" name="Google Shape;2772;p32"/>
            <p:cNvCxnSpPr/>
            <p:nvPr/>
          </p:nvCxnSpPr>
          <p:spPr>
            <a:xfrm rot="10800000">
              <a:off x="1996375" y="-922100"/>
              <a:ext cx="0" cy="157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3" name="Google Shape;2773;p32"/>
          <p:cNvGrpSpPr/>
          <p:nvPr/>
        </p:nvGrpSpPr>
        <p:grpSpPr>
          <a:xfrm>
            <a:off x="1066850" y="1099875"/>
            <a:ext cx="78650" cy="1177530"/>
            <a:chOff x="1066850" y="1099875"/>
            <a:chExt cx="78650" cy="1177530"/>
          </a:xfrm>
        </p:grpSpPr>
        <p:sp>
          <p:nvSpPr>
            <p:cNvPr id="2774" name="Google Shape;2774;p32"/>
            <p:cNvSpPr/>
            <p:nvPr/>
          </p:nvSpPr>
          <p:spPr>
            <a:xfrm>
              <a:off x="1066850" y="21173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5" name="Google Shape;2775;p32"/>
            <p:cNvCxnSpPr/>
            <p:nvPr/>
          </p:nvCxnSpPr>
          <p:spPr>
            <a:xfrm rot="10800000">
              <a:off x="1106175" y="1099875"/>
              <a:ext cx="0" cy="1091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6" name="Google Shape;2776;p32"/>
          <p:cNvGrpSpPr/>
          <p:nvPr/>
        </p:nvGrpSpPr>
        <p:grpSpPr>
          <a:xfrm>
            <a:off x="738075" y="1222875"/>
            <a:ext cx="78650" cy="1255530"/>
            <a:chOff x="738075" y="1222875"/>
            <a:chExt cx="78650" cy="1255530"/>
          </a:xfrm>
        </p:grpSpPr>
        <p:sp>
          <p:nvSpPr>
            <p:cNvPr id="2777" name="Google Shape;2777;p32"/>
            <p:cNvSpPr/>
            <p:nvPr/>
          </p:nvSpPr>
          <p:spPr>
            <a:xfrm>
              <a:off x="738075" y="2318397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8" name="Google Shape;2778;p32"/>
            <p:cNvCxnSpPr/>
            <p:nvPr/>
          </p:nvCxnSpPr>
          <p:spPr>
            <a:xfrm rot="10800000">
              <a:off x="777400" y="1222875"/>
              <a:ext cx="0" cy="116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9" name="Google Shape;2779;p32"/>
          <p:cNvGrpSpPr/>
          <p:nvPr/>
        </p:nvGrpSpPr>
        <p:grpSpPr>
          <a:xfrm>
            <a:off x="7719430" y="3752694"/>
            <a:ext cx="78650" cy="1177530"/>
            <a:chOff x="8779150" y="474700"/>
            <a:chExt cx="78650" cy="1177530"/>
          </a:xfrm>
        </p:grpSpPr>
        <p:sp>
          <p:nvSpPr>
            <p:cNvPr id="2780" name="Google Shape;2780;p32"/>
            <p:cNvSpPr/>
            <p:nvPr/>
          </p:nvSpPr>
          <p:spPr>
            <a:xfrm>
              <a:off x="8779150" y="1492222"/>
              <a:ext cx="78650" cy="160008"/>
            </a:xfrm>
            <a:custGeom>
              <a:avLst/>
              <a:gdLst/>
              <a:ahLst/>
              <a:cxnLst/>
              <a:rect l="l" t="t" r="r" b="b"/>
              <a:pathLst>
                <a:path w="695" h="1414" extrusionOk="0">
                  <a:moveTo>
                    <a:pt x="357" y="0"/>
                  </a:moveTo>
                  <a:cubicBezTo>
                    <a:pt x="198" y="337"/>
                    <a:pt x="79" y="694"/>
                    <a:pt x="0" y="1071"/>
                  </a:cubicBezTo>
                  <a:cubicBezTo>
                    <a:pt x="0" y="1299"/>
                    <a:pt x="174" y="1413"/>
                    <a:pt x="347" y="1413"/>
                  </a:cubicBezTo>
                  <a:cubicBezTo>
                    <a:pt x="521" y="1413"/>
                    <a:pt x="694" y="1299"/>
                    <a:pt x="694" y="1071"/>
                  </a:cubicBezTo>
                  <a:cubicBezTo>
                    <a:pt x="615" y="694"/>
                    <a:pt x="496" y="3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81" name="Google Shape;2781;p32"/>
            <p:cNvCxnSpPr/>
            <p:nvPr/>
          </p:nvCxnSpPr>
          <p:spPr>
            <a:xfrm rot="10800000">
              <a:off x="8818475" y="474700"/>
              <a:ext cx="0" cy="1091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82" name="Google Shape;2782;p32"/>
          <p:cNvCxnSpPr/>
          <p:nvPr/>
        </p:nvCxnSpPr>
        <p:spPr>
          <a:xfrm rot="10800000">
            <a:off x="8127555" y="4037494"/>
            <a:ext cx="0" cy="117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7" r:id="rId5"/>
    <p:sldLayoutId id="2147483677" r:id="rId6"/>
    <p:sldLayoutId id="2147483678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chandrimad31/rainfall-prediction-7-popular-models/inpu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lab.research.google.com/drive/1xSMal8_Jr6dx1hbf_w_nKaVA8GS1zqU0?usp=sharing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kaggle.com/code/chandrimad31/rainfall-prediction-7-popular-models/notebook" TargetMode="Externa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35"/>
          <p:cNvSpPr txBox="1">
            <a:spLocks noGrp="1"/>
          </p:cNvSpPr>
          <p:nvPr>
            <p:ph type="ctrTitle"/>
          </p:nvPr>
        </p:nvSpPr>
        <p:spPr>
          <a:xfrm>
            <a:off x="746744" y="1770264"/>
            <a:ext cx="3397200" cy="22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dự đoán mưa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93" name="Google Shape;2793;p35"/>
          <p:cNvGrpSpPr/>
          <p:nvPr/>
        </p:nvGrpSpPr>
        <p:grpSpPr>
          <a:xfrm>
            <a:off x="2372796" y="654037"/>
            <a:ext cx="4398762" cy="3835427"/>
            <a:chOff x="2372796" y="683400"/>
            <a:chExt cx="4398762" cy="3835427"/>
          </a:xfrm>
        </p:grpSpPr>
        <p:grpSp>
          <p:nvGrpSpPr>
            <p:cNvPr id="2794" name="Google Shape;2794;p35"/>
            <p:cNvGrpSpPr/>
            <p:nvPr/>
          </p:nvGrpSpPr>
          <p:grpSpPr>
            <a:xfrm flipH="1">
              <a:off x="2372796" y="683400"/>
              <a:ext cx="4398762" cy="3311428"/>
              <a:chOff x="2139300" y="423573"/>
              <a:chExt cx="4865349" cy="3662679"/>
            </a:xfrm>
          </p:grpSpPr>
          <p:sp>
            <p:nvSpPr>
              <p:cNvPr id="2795" name="Google Shape;2795;p35"/>
              <p:cNvSpPr/>
              <p:nvPr/>
            </p:nvSpPr>
            <p:spPr>
              <a:xfrm>
                <a:off x="4553050" y="977200"/>
                <a:ext cx="40850" cy="310905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6838" extrusionOk="0">
                    <a:moveTo>
                      <a:pt x="0" y="1"/>
                    </a:moveTo>
                    <a:lnTo>
                      <a:pt x="0" y="16838"/>
                    </a:lnTo>
                    <a:lnTo>
                      <a:pt x="278" y="16838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6" name="Google Shape;2796;p35"/>
              <p:cNvSpPr/>
              <p:nvPr/>
            </p:nvSpPr>
            <p:spPr>
              <a:xfrm>
                <a:off x="2139300" y="428400"/>
                <a:ext cx="4865349" cy="1020298"/>
              </a:xfrm>
              <a:custGeom>
                <a:avLst/>
                <a:gdLst/>
                <a:ahLst/>
                <a:cxnLst/>
                <a:rect l="l" t="t" r="r" b="b"/>
                <a:pathLst>
                  <a:path w="24611" h="8251" extrusionOk="0">
                    <a:moveTo>
                      <a:pt x="12295" y="1"/>
                    </a:moveTo>
                    <a:cubicBezTo>
                      <a:pt x="6901" y="1"/>
                      <a:pt x="2043" y="3253"/>
                      <a:pt x="0" y="8251"/>
                    </a:cubicBezTo>
                    <a:cubicBezTo>
                      <a:pt x="584" y="7912"/>
                      <a:pt x="1239" y="7734"/>
                      <a:pt x="1916" y="7734"/>
                    </a:cubicBezTo>
                    <a:cubicBezTo>
                      <a:pt x="1951" y="7734"/>
                      <a:pt x="1987" y="7734"/>
                      <a:pt x="2023" y="7735"/>
                    </a:cubicBezTo>
                    <a:cubicBezTo>
                      <a:pt x="2479" y="7735"/>
                      <a:pt x="2955" y="7795"/>
                      <a:pt x="3391" y="7953"/>
                    </a:cubicBezTo>
                    <a:cubicBezTo>
                      <a:pt x="4177" y="7455"/>
                      <a:pt x="5093" y="7179"/>
                      <a:pt x="6013" y="7179"/>
                    </a:cubicBezTo>
                    <a:cubicBezTo>
                      <a:pt x="6044" y="7179"/>
                      <a:pt x="6076" y="7179"/>
                      <a:pt x="6108" y="7180"/>
                    </a:cubicBezTo>
                    <a:cubicBezTo>
                      <a:pt x="6145" y="7179"/>
                      <a:pt x="6183" y="7179"/>
                      <a:pt x="6220" y="7179"/>
                    </a:cubicBezTo>
                    <a:cubicBezTo>
                      <a:pt x="7073" y="7179"/>
                      <a:pt x="7905" y="7396"/>
                      <a:pt x="8646" y="7814"/>
                    </a:cubicBezTo>
                    <a:cubicBezTo>
                      <a:pt x="9519" y="7081"/>
                      <a:pt x="10828" y="6625"/>
                      <a:pt x="12315" y="6625"/>
                    </a:cubicBezTo>
                    <a:cubicBezTo>
                      <a:pt x="13803" y="6625"/>
                      <a:pt x="15131" y="7101"/>
                      <a:pt x="15984" y="7814"/>
                    </a:cubicBezTo>
                    <a:cubicBezTo>
                      <a:pt x="16706" y="7396"/>
                      <a:pt x="17538" y="7179"/>
                      <a:pt x="18391" y="7179"/>
                    </a:cubicBezTo>
                    <a:cubicBezTo>
                      <a:pt x="18428" y="7179"/>
                      <a:pt x="18465" y="7179"/>
                      <a:pt x="18503" y="7180"/>
                    </a:cubicBezTo>
                    <a:cubicBezTo>
                      <a:pt x="18537" y="7179"/>
                      <a:pt x="18572" y="7179"/>
                      <a:pt x="18607" y="7179"/>
                    </a:cubicBezTo>
                    <a:cubicBezTo>
                      <a:pt x="19541" y="7179"/>
                      <a:pt x="20436" y="7436"/>
                      <a:pt x="21239" y="7933"/>
                    </a:cubicBezTo>
                    <a:cubicBezTo>
                      <a:pt x="21676" y="7795"/>
                      <a:pt x="22132" y="7715"/>
                      <a:pt x="22588" y="7715"/>
                    </a:cubicBezTo>
                    <a:cubicBezTo>
                      <a:pt x="23302" y="7715"/>
                      <a:pt x="23996" y="7894"/>
                      <a:pt x="24611" y="8251"/>
                    </a:cubicBezTo>
                    <a:cubicBezTo>
                      <a:pt x="22568" y="3253"/>
                      <a:pt x="17709" y="1"/>
                      <a:pt x="122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7" name="Google Shape;2797;p35"/>
              <p:cNvSpPr/>
              <p:nvPr/>
            </p:nvSpPr>
            <p:spPr>
              <a:xfrm>
                <a:off x="2813432" y="423573"/>
                <a:ext cx="3524813" cy="983170"/>
              </a:xfrm>
              <a:custGeom>
                <a:avLst/>
                <a:gdLst/>
                <a:ahLst/>
                <a:cxnLst/>
                <a:rect l="l" t="t" r="r" b="b"/>
                <a:pathLst>
                  <a:path w="17830" h="7953" extrusionOk="0">
                    <a:moveTo>
                      <a:pt x="8925" y="0"/>
                    </a:moveTo>
                    <a:cubicBezTo>
                      <a:pt x="4939" y="0"/>
                      <a:pt x="1508" y="3272"/>
                      <a:pt x="1" y="7953"/>
                    </a:cubicBezTo>
                    <a:cubicBezTo>
                      <a:pt x="785" y="7475"/>
                      <a:pt x="1698" y="7218"/>
                      <a:pt x="2616" y="7218"/>
                    </a:cubicBezTo>
                    <a:cubicBezTo>
                      <a:pt x="2650" y="7218"/>
                      <a:pt x="2684" y="7218"/>
                      <a:pt x="2718" y="7219"/>
                    </a:cubicBezTo>
                    <a:cubicBezTo>
                      <a:pt x="2754" y="7218"/>
                      <a:pt x="2791" y="7218"/>
                      <a:pt x="2827" y="7218"/>
                    </a:cubicBezTo>
                    <a:cubicBezTo>
                      <a:pt x="3663" y="7218"/>
                      <a:pt x="4495" y="7435"/>
                      <a:pt x="5236" y="7853"/>
                    </a:cubicBezTo>
                    <a:cubicBezTo>
                      <a:pt x="6109" y="7120"/>
                      <a:pt x="7418" y="6664"/>
                      <a:pt x="8905" y="6664"/>
                    </a:cubicBezTo>
                    <a:cubicBezTo>
                      <a:pt x="10393" y="6664"/>
                      <a:pt x="11721" y="7140"/>
                      <a:pt x="12574" y="7853"/>
                    </a:cubicBezTo>
                    <a:cubicBezTo>
                      <a:pt x="13296" y="7435"/>
                      <a:pt x="14128" y="7218"/>
                      <a:pt x="14981" y="7218"/>
                    </a:cubicBezTo>
                    <a:cubicBezTo>
                      <a:pt x="15018" y="7218"/>
                      <a:pt x="15055" y="7218"/>
                      <a:pt x="15093" y="7219"/>
                    </a:cubicBezTo>
                    <a:cubicBezTo>
                      <a:pt x="15127" y="7218"/>
                      <a:pt x="15162" y="7218"/>
                      <a:pt x="15197" y="7218"/>
                    </a:cubicBezTo>
                    <a:cubicBezTo>
                      <a:pt x="16131" y="7218"/>
                      <a:pt x="17026" y="7475"/>
                      <a:pt x="17829" y="7953"/>
                    </a:cubicBezTo>
                    <a:cubicBezTo>
                      <a:pt x="16322" y="3272"/>
                      <a:pt x="12891" y="0"/>
                      <a:pt x="8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8" name="Google Shape;2798;p35"/>
              <p:cNvSpPr/>
              <p:nvPr/>
            </p:nvSpPr>
            <p:spPr>
              <a:xfrm>
                <a:off x="3856477" y="426050"/>
                <a:ext cx="1438986" cy="968733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834" extrusionOk="0">
                    <a:moveTo>
                      <a:pt x="3629" y="0"/>
                    </a:moveTo>
                    <a:cubicBezTo>
                      <a:pt x="2003" y="0"/>
                      <a:pt x="615" y="3213"/>
                      <a:pt x="0" y="7833"/>
                    </a:cubicBezTo>
                    <a:cubicBezTo>
                      <a:pt x="833" y="7120"/>
                      <a:pt x="2162" y="6644"/>
                      <a:pt x="3629" y="6644"/>
                    </a:cubicBezTo>
                    <a:cubicBezTo>
                      <a:pt x="5117" y="6644"/>
                      <a:pt x="6425" y="7120"/>
                      <a:pt x="7278" y="7833"/>
                    </a:cubicBezTo>
                    <a:cubicBezTo>
                      <a:pt x="6644" y="3213"/>
                      <a:pt x="5255" y="0"/>
                      <a:pt x="36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9" name="Google Shape;2799;p35"/>
            <p:cNvSpPr/>
            <p:nvPr/>
          </p:nvSpPr>
          <p:spPr>
            <a:xfrm rot="2560403" flipH="1">
              <a:off x="4345427" y="3996625"/>
              <a:ext cx="548880" cy="387479"/>
            </a:xfrm>
            <a:custGeom>
              <a:avLst/>
              <a:gdLst/>
              <a:ahLst/>
              <a:cxnLst/>
              <a:rect l="l" t="t" r="r" b="b"/>
              <a:pathLst>
                <a:path w="8563" h="6045" extrusionOk="0">
                  <a:moveTo>
                    <a:pt x="7675" y="1"/>
                  </a:moveTo>
                  <a:cubicBezTo>
                    <a:pt x="7530" y="1"/>
                    <a:pt x="7383" y="62"/>
                    <a:pt x="7259" y="210"/>
                  </a:cubicBezTo>
                  <a:lnTo>
                    <a:pt x="7239" y="210"/>
                  </a:lnTo>
                  <a:cubicBezTo>
                    <a:pt x="6010" y="1698"/>
                    <a:pt x="4760" y="3403"/>
                    <a:pt x="3154" y="4514"/>
                  </a:cubicBezTo>
                  <a:cubicBezTo>
                    <a:pt x="2919" y="4675"/>
                    <a:pt x="2655" y="4758"/>
                    <a:pt x="2398" y="4758"/>
                  </a:cubicBezTo>
                  <a:cubicBezTo>
                    <a:pt x="1962" y="4758"/>
                    <a:pt x="1549" y="4518"/>
                    <a:pt x="1349" y="4018"/>
                  </a:cubicBezTo>
                  <a:cubicBezTo>
                    <a:pt x="972" y="3086"/>
                    <a:pt x="2222" y="1995"/>
                    <a:pt x="2856" y="1519"/>
                  </a:cubicBezTo>
                  <a:cubicBezTo>
                    <a:pt x="3362" y="1128"/>
                    <a:pt x="3023" y="322"/>
                    <a:pt x="2523" y="322"/>
                  </a:cubicBezTo>
                  <a:cubicBezTo>
                    <a:pt x="2415" y="322"/>
                    <a:pt x="2299" y="360"/>
                    <a:pt x="2182" y="448"/>
                  </a:cubicBezTo>
                  <a:cubicBezTo>
                    <a:pt x="1210" y="1182"/>
                    <a:pt x="139" y="2213"/>
                    <a:pt x="60" y="3542"/>
                  </a:cubicBezTo>
                  <a:cubicBezTo>
                    <a:pt x="1" y="4712"/>
                    <a:pt x="715" y="5525"/>
                    <a:pt x="1766" y="5922"/>
                  </a:cubicBezTo>
                  <a:cubicBezTo>
                    <a:pt x="1981" y="6007"/>
                    <a:pt x="2197" y="6045"/>
                    <a:pt x="2411" y="6045"/>
                  </a:cubicBezTo>
                  <a:cubicBezTo>
                    <a:pt x="3138" y="6045"/>
                    <a:pt x="3836" y="5608"/>
                    <a:pt x="4403" y="5148"/>
                  </a:cubicBezTo>
                  <a:cubicBezTo>
                    <a:pt x="5811" y="3958"/>
                    <a:pt x="6961" y="2471"/>
                    <a:pt x="8171" y="1083"/>
                  </a:cubicBezTo>
                  <a:cubicBezTo>
                    <a:pt x="8563" y="616"/>
                    <a:pt x="8131" y="1"/>
                    <a:pt x="7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28711-BC93-1E5F-D9B2-2DC7AF081E19}"/>
              </a:ext>
            </a:extLst>
          </p:cNvPr>
          <p:cNvSpPr txBox="1"/>
          <p:nvPr/>
        </p:nvSpPr>
        <p:spPr>
          <a:xfrm>
            <a:off x="4286770" y="2560743"/>
            <a:ext cx="4572000" cy="123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 viên thực hiện: </a:t>
            </a:r>
          </a:p>
          <a:p>
            <a:pPr marL="1216025" marR="0" indent="-758825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Quang Thắng – 21522591 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16025" marR="0" indent="-758825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Vĩnh Thái– 20520755</a:t>
            </a:r>
            <a:endParaRPr lang="vi-VN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16025" marR="0" indent="-758825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Bùi Quốc Huy – 21520911</a:t>
            </a:r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2E08A-FB57-E5C7-2AD5-7B02D598F61C}"/>
              </a:ext>
            </a:extLst>
          </p:cNvPr>
          <p:cNvSpPr txBox="1"/>
          <p:nvPr/>
        </p:nvSpPr>
        <p:spPr>
          <a:xfrm>
            <a:off x="-466693" y="4661207"/>
            <a:ext cx="5558141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 viên hướng dẫn: Nguyễn Khánh Thuật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6E67-F8F3-701D-BA4A-76CF140BD61A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MLPClassifier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236764" y="1556087"/>
            <a:ext cx="8670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MLPClassifier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là một loại mô hình học máy được sử dụng cho các nhiệm vụ phân loại. MLP viết tắt của "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Multi-Layer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Perceptron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", là một loại mạng nơ-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nhân tạo có nhiều lớp, thường được sử dụng trong học sâu (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endParaRPr lang="vi-VN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D5BC5-9A87-1E97-901E-A6117EF7E4D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8" y="1681843"/>
            <a:ext cx="867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Blynk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là một nền tảng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Things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giúp người dùng dễ dàng tạo ra các ứng dụng điều khiển từ xa cho các thiết bị thông minh. Điểm đặc biệt của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Blynk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chính là sự linh hoạt và dễ sử dụng.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itHub - blynkkk/blynk-library: Blynk library for IoT boards. Works with  Arduino, ESP32, ESP8266, Raspberry Pi, Particle, ARM Mbed, etc.">
            <a:extLst>
              <a:ext uri="{FF2B5EF4-FFF2-40B4-BE49-F238E27FC236}">
                <a16:creationId xmlns:a16="http://schemas.microsoft.com/office/drawing/2014/main" id="{2C0C77F6-4684-0DB3-102E-4E3F586B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16" y="339278"/>
            <a:ext cx="872544" cy="8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BCD2F-2F0D-F4E9-A648-72AE3727509E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9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367615" y="1200960"/>
            <a:ext cx="4324369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444C0-0F7E-DDF1-9E7C-377B6E016F1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334113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thành phần:</a:t>
            </a: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Cảm biến nhiệt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độ, độ ẩm, áp suất không khí BME280</a:t>
            </a: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Cảm biến mưa</a:t>
            </a: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Breadboard</a:t>
            </a:r>
            <a:endParaRPr lang="vi-VN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máy học dự đoán mưa dựa trên dữ liệu môi trường (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rain_predict_model.joblib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 quan thiết kế hệ thống: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1A531-1AE1-39F4-B485-DC67414F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757" y="3086637"/>
            <a:ext cx="4407775" cy="2035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16903-20E6-EB3C-E131-64DA9D186873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0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334113"/>
            <a:ext cx="9143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 nối dây:</a:t>
            </a: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C4138E6D-8CBC-5748-BE8B-876B437C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70" y="1456442"/>
            <a:ext cx="5731510" cy="2716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2857B5-69E1-872B-5227-DCB8BB3ADD4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4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1" y="1334113"/>
            <a:ext cx="641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dự đoán mưa:</a:t>
            </a:r>
          </a:p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ữ liệu từ các trạm thời tiết ở Úc.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https://www.kaggle.com/code/chandrimad31/rainfall-prediction-7-popular-models/input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 145460 mẫu.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 trưng.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Nhãn: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RainTomorrow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(1: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/0: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</a:t>
            </a: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9E704-47F2-1FEC-1D55-50357BC09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488" y="1037480"/>
            <a:ext cx="902669" cy="89935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B8B62A-F17F-CAB9-FA06-ED357997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60" y="632460"/>
            <a:ext cx="2733040" cy="4511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567F1-0801-460F-65F0-0C96288F8D9B}"/>
              </a:ext>
            </a:extLst>
          </p:cNvPr>
          <p:cNvSpPr txBox="1"/>
          <p:nvPr/>
        </p:nvSpPr>
        <p:spPr>
          <a:xfrm>
            <a:off x="-544512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8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1" y="1334113"/>
            <a:ext cx="72593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dự đoán mưa: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Notebook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https://colab.research.google.com/drive/1xSMal8_Jr6dx1hbf_w_nKaVA8GS1zqU0?usp=sharing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các bước tiền xử lý, sử dụng  170483 mẫu với 9 đặc trưng để phân chia huấn luyện – kiểm tra mô hình.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trình phân loại: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MLPClassifier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 chính xác của mô hình: ~73,5%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 khảo: tham khảo dự án của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Chandrima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D: 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https://www.kaggle.com/code/chandrimad31/rainfall-prediction-7-popular-models/notebook</a:t>
            </a:r>
            <a:r>
              <a:rPr lang="vi-VN" sz="1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DC5DE-29E9-85B4-770D-A963BC01B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153" y="1095535"/>
            <a:ext cx="832802" cy="85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5750A-5EB9-5877-9EFD-539E32BE0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497" y="3585720"/>
            <a:ext cx="827568" cy="8322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EA6AA-0063-DBB9-4F15-423F1991FE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47" y="-1"/>
            <a:ext cx="1979054" cy="194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D1FC8-546D-4CCA-3837-C56D53F63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6897" y="1254543"/>
            <a:ext cx="2143200" cy="533500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28233C8F-C03C-76AE-82D7-9ABD4EF6B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9689" y="2858842"/>
            <a:ext cx="273431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89B55-6C87-8C93-B165-8DA917393E23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367615" y="1200960"/>
            <a:ext cx="4324369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triển khai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12ADF-D8D2-9E56-893A-FB28472E8CE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7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Trước khi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334113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 bị dữ liệu: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rain_predict_model.joblib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lưu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dự đoán.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Các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để làm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subscriber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code WeatherStation.py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trên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 bị môi trường: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Nơi triển khai cần gần nguồn điện cho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và an toàn về mặt vật lý cho hệ thống.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R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aspberry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có kết nối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=&gt;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 triển khai là phòng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ktx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Bùi Quốc Huy.</a:t>
            </a:r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69E06-4996-6E19-CDDD-6EC12E12828D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8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Trước khi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close-up of several wires&#10;&#10;Description automatically generated">
            <a:extLst>
              <a:ext uri="{FF2B5EF4-FFF2-40B4-BE49-F238E27FC236}">
                <a16:creationId xmlns:a16="http://schemas.microsoft.com/office/drawing/2014/main" id="{AC03038F-4032-281B-12F2-160938D2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" y="1511707"/>
            <a:ext cx="4060190" cy="3047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C51FF2-6360-C409-4959-2E4EBDA9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87" y="1511707"/>
            <a:ext cx="3496777" cy="3047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26169-2B28-BD3A-2C55-46D68BD8941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37"/>
          <p:cNvSpPr txBox="1">
            <a:spLocks noGrp="1"/>
          </p:cNvSpPr>
          <p:nvPr>
            <p:ph type="title"/>
          </p:nvPr>
        </p:nvSpPr>
        <p:spPr>
          <a:xfrm flipH="1">
            <a:off x="4297205" y="1262794"/>
            <a:ext cx="9609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8" name="Google Shape;2818;p37"/>
          <p:cNvSpPr txBox="1">
            <a:spLocks noGrp="1"/>
          </p:cNvSpPr>
          <p:nvPr>
            <p:ph type="subTitle" idx="5"/>
          </p:nvPr>
        </p:nvSpPr>
        <p:spPr>
          <a:xfrm>
            <a:off x="5474025" y="1354414"/>
            <a:ext cx="23643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1" name="Google Shape;2821;p37"/>
          <p:cNvSpPr txBox="1">
            <a:spLocks noGrp="1"/>
          </p:cNvSpPr>
          <p:nvPr>
            <p:ph type="subTitle" idx="8"/>
          </p:nvPr>
        </p:nvSpPr>
        <p:spPr>
          <a:xfrm>
            <a:off x="5474025" y="2016189"/>
            <a:ext cx="3065818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của hệ thống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2" name="Google Shape;2822;p37"/>
          <p:cNvSpPr txBox="1">
            <a:spLocks noGrp="1"/>
          </p:cNvSpPr>
          <p:nvPr>
            <p:ph type="title" idx="9"/>
          </p:nvPr>
        </p:nvSpPr>
        <p:spPr>
          <a:xfrm>
            <a:off x="887463" y="579704"/>
            <a:ext cx="3001200" cy="15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23" name="Google Shape;2823;p37"/>
          <p:cNvGrpSpPr/>
          <p:nvPr/>
        </p:nvGrpSpPr>
        <p:grpSpPr>
          <a:xfrm>
            <a:off x="1501683" y="2355588"/>
            <a:ext cx="1772759" cy="2379860"/>
            <a:chOff x="1501683" y="2355588"/>
            <a:chExt cx="1772759" cy="2379860"/>
          </a:xfrm>
        </p:grpSpPr>
        <p:sp>
          <p:nvSpPr>
            <p:cNvPr id="2824" name="Google Shape;2824;p37"/>
            <p:cNvSpPr/>
            <p:nvPr/>
          </p:nvSpPr>
          <p:spPr>
            <a:xfrm flipH="1">
              <a:off x="1501683" y="2355588"/>
              <a:ext cx="1772759" cy="481802"/>
            </a:xfrm>
            <a:custGeom>
              <a:avLst/>
              <a:gdLst/>
              <a:ahLst/>
              <a:cxnLst/>
              <a:rect l="l" t="t" r="r" b="b"/>
              <a:pathLst>
                <a:path w="26615" h="7234" extrusionOk="0">
                  <a:moveTo>
                    <a:pt x="15754" y="1"/>
                  </a:moveTo>
                  <a:cubicBezTo>
                    <a:pt x="13673" y="1"/>
                    <a:pt x="11571" y="888"/>
                    <a:pt x="10095" y="2771"/>
                  </a:cubicBezTo>
                  <a:cubicBezTo>
                    <a:pt x="9599" y="2593"/>
                    <a:pt x="9083" y="2514"/>
                    <a:pt x="8568" y="2514"/>
                  </a:cubicBezTo>
                  <a:cubicBezTo>
                    <a:pt x="6783" y="2514"/>
                    <a:pt x="5177" y="3505"/>
                    <a:pt x="4363" y="5092"/>
                  </a:cubicBezTo>
                  <a:cubicBezTo>
                    <a:pt x="3851" y="4693"/>
                    <a:pt x="3274" y="4514"/>
                    <a:pt x="2710" y="4514"/>
                  </a:cubicBezTo>
                  <a:cubicBezTo>
                    <a:pt x="1311" y="4514"/>
                    <a:pt x="1" y="5621"/>
                    <a:pt x="1" y="7233"/>
                  </a:cubicBezTo>
                  <a:lnTo>
                    <a:pt x="26614" y="7233"/>
                  </a:lnTo>
                  <a:cubicBezTo>
                    <a:pt x="26614" y="5726"/>
                    <a:pt x="25405" y="4516"/>
                    <a:pt x="23917" y="4516"/>
                  </a:cubicBezTo>
                  <a:cubicBezTo>
                    <a:pt x="23461" y="4516"/>
                    <a:pt x="23005" y="4635"/>
                    <a:pt x="22588" y="4854"/>
                  </a:cubicBezTo>
                  <a:cubicBezTo>
                    <a:pt x="21504" y="1716"/>
                    <a:pt x="18649" y="1"/>
                    <a:pt x="15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25" name="Google Shape;2825;p37"/>
            <p:cNvGrpSpPr/>
            <p:nvPr/>
          </p:nvGrpSpPr>
          <p:grpSpPr>
            <a:xfrm>
              <a:off x="2613590" y="2831302"/>
              <a:ext cx="100168" cy="1499702"/>
              <a:chOff x="1066850" y="1099875"/>
              <a:chExt cx="78650" cy="1177530"/>
            </a:xfrm>
          </p:grpSpPr>
          <p:sp>
            <p:nvSpPr>
              <p:cNvPr id="2826" name="Google Shape;2826;p37"/>
              <p:cNvSpPr/>
              <p:nvPr/>
            </p:nvSpPr>
            <p:spPr>
              <a:xfrm>
                <a:off x="1066850" y="2117397"/>
                <a:ext cx="78650" cy="16000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414" extrusionOk="0">
                    <a:moveTo>
                      <a:pt x="357" y="0"/>
                    </a:moveTo>
                    <a:cubicBezTo>
                      <a:pt x="198" y="337"/>
                      <a:pt x="79" y="694"/>
                      <a:pt x="0" y="1071"/>
                    </a:cubicBezTo>
                    <a:cubicBezTo>
                      <a:pt x="0" y="1299"/>
                      <a:pt x="174" y="1413"/>
                      <a:pt x="347" y="1413"/>
                    </a:cubicBezTo>
                    <a:cubicBezTo>
                      <a:pt x="521" y="1413"/>
                      <a:pt x="694" y="1299"/>
                      <a:pt x="694" y="1071"/>
                    </a:cubicBezTo>
                    <a:cubicBezTo>
                      <a:pt x="615" y="694"/>
                      <a:pt x="496" y="337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27" name="Google Shape;2827;p37"/>
              <p:cNvCxnSpPr/>
              <p:nvPr/>
            </p:nvCxnSpPr>
            <p:spPr>
              <a:xfrm rot="10800000">
                <a:off x="1106175" y="1099875"/>
                <a:ext cx="0" cy="109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28" name="Google Shape;2828;p37"/>
            <p:cNvGrpSpPr/>
            <p:nvPr/>
          </p:nvGrpSpPr>
          <p:grpSpPr>
            <a:xfrm>
              <a:off x="1933149" y="2831298"/>
              <a:ext cx="100168" cy="1904150"/>
              <a:chOff x="738075" y="1222634"/>
              <a:chExt cx="78650" cy="1495092"/>
            </a:xfrm>
          </p:grpSpPr>
          <p:sp>
            <p:nvSpPr>
              <p:cNvPr id="2829" name="Google Shape;2829;p37"/>
              <p:cNvSpPr/>
              <p:nvPr/>
            </p:nvSpPr>
            <p:spPr>
              <a:xfrm>
                <a:off x="738075" y="2557718"/>
                <a:ext cx="78650" cy="16000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414" extrusionOk="0">
                    <a:moveTo>
                      <a:pt x="357" y="0"/>
                    </a:moveTo>
                    <a:cubicBezTo>
                      <a:pt x="198" y="337"/>
                      <a:pt x="79" y="694"/>
                      <a:pt x="0" y="1071"/>
                    </a:cubicBezTo>
                    <a:cubicBezTo>
                      <a:pt x="0" y="1299"/>
                      <a:pt x="174" y="1413"/>
                      <a:pt x="347" y="1413"/>
                    </a:cubicBezTo>
                    <a:cubicBezTo>
                      <a:pt x="521" y="1413"/>
                      <a:pt x="694" y="1299"/>
                      <a:pt x="694" y="1071"/>
                    </a:cubicBezTo>
                    <a:cubicBezTo>
                      <a:pt x="615" y="694"/>
                      <a:pt x="496" y="337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30" name="Google Shape;2830;p37"/>
              <p:cNvCxnSpPr/>
              <p:nvPr/>
            </p:nvCxnSpPr>
            <p:spPr>
              <a:xfrm rot="10800000">
                <a:off x="777393" y="1222634"/>
                <a:ext cx="0" cy="138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31" name="Google Shape;2831;p37"/>
            <p:cNvGrpSpPr/>
            <p:nvPr/>
          </p:nvGrpSpPr>
          <p:grpSpPr>
            <a:xfrm>
              <a:off x="2348750" y="2623775"/>
              <a:ext cx="78650" cy="1310130"/>
              <a:chOff x="7647250" y="-310025"/>
              <a:chExt cx="78650" cy="1310130"/>
            </a:xfrm>
          </p:grpSpPr>
          <p:sp>
            <p:nvSpPr>
              <p:cNvPr id="2832" name="Google Shape;2832;p37"/>
              <p:cNvSpPr/>
              <p:nvPr/>
            </p:nvSpPr>
            <p:spPr>
              <a:xfrm>
                <a:off x="7647250" y="840097"/>
                <a:ext cx="78650" cy="16000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414" extrusionOk="0">
                    <a:moveTo>
                      <a:pt x="357" y="0"/>
                    </a:moveTo>
                    <a:cubicBezTo>
                      <a:pt x="198" y="337"/>
                      <a:pt x="79" y="694"/>
                      <a:pt x="0" y="1071"/>
                    </a:cubicBezTo>
                    <a:cubicBezTo>
                      <a:pt x="0" y="1299"/>
                      <a:pt x="174" y="1413"/>
                      <a:pt x="347" y="1413"/>
                    </a:cubicBezTo>
                    <a:cubicBezTo>
                      <a:pt x="521" y="1413"/>
                      <a:pt x="694" y="1299"/>
                      <a:pt x="694" y="1071"/>
                    </a:cubicBezTo>
                    <a:cubicBezTo>
                      <a:pt x="615" y="694"/>
                      <a:pt x="496" y="337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33" name="Google Shape;2833;p37"/>
              <p:cNvCxnSpPr/>
              <p:nvPr/>
            </p:nvCxnSpPr>
            <p:spPr>
              <a:xfrm rot="10800000">
                <a:off x="7686575" y="-310025"/>
                <a:ext cx="0" cy="122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" name="Google Shape;2821;p37">
            <a:extLst>
              <a:ext uri="{FF2B5EF4-FFF2-40B4-BE49-F238E27FC236}">
                <a16:creationId xmlns:a16="http://schemas.microsoft.com/office/drawing/2014/main" id="{8B5FB1E7-AEDA-3BC9-E2DA-B9694B466FDB}"/>
              </a:ext>
            </a:extLst>
          </p:cNvPr>
          <p:cNvSpPr txBox="1">
            <a:spLocks/>
          </p:cNvSpPr>
          <p:nvPr/>
        </p:nvSpPr>
        <p:spPr>
          <a:xfrm>
            <a:off x="5474025" y="2677214"/>
            <a:ext cx="3065818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triển khai</a:t>
            </a:r>
          </a:p>
        </p:txBody>
      </p:sp>
      <p:sp>
        <p:nvSpPr>
          <p:cNvPr id="11" name="Google Shape;2821;p37">
            <a:extLst>
              <a:ext uri="{FF2B5EF4-FFF2-40B4-BE49-F238E27FC236}">
                <a16:creationId xmlns:a16="http://schemas.microsoft.com/office/drawing/2014/main" id="{FD5701DE-6C3F-14A9-75D1-7844DCA85A01}"/>
              </a:ext>
            </a:extLst>
          </p:cNvPr>
          <p:cNvSpPr txBox="1">
            <a:spLocks/>
          </p:cNvSpPr>
          <p:nvPr/>
        </p:nvSpPr>
        <p:spPr>
          <a:xfrm>
            <a:off x="5474025" y="3338989"/>
            <a:ext cx="3065818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12" name="Google Shape;2813;p37">
            <a:extLst>
              <a:ext uri="{FF2B5EF4-FFF2-40B4-BE49-F238E27FC236}">
                <a16:creationId xmlns:a16="http://schemas.microsoft.com/office/drawing/2014/main" id="{24F624F9-E3DA-0048-C0F7-1E10F710F83F}"/>
              </a:ext>
            </a:extLst>
          </p:cNvPr>
          <p:cNvSpPr txBox="1">
            <a:spLocks/>
          </p:cNvSpPr>
          <p:nvPr/>
        </p:nvSpPr>
        <p:spPr>
          <a:xfrm flipH="1">
            <a:off x="4297205" y="1924194"/>
            <a:ext cx="960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3000" b="0" i="0" u="none" strike="noStrike" cap="none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813;p37">
            <a:extLst>
              <a:ext uri="{FF2B5EF4-FFF2-40B4-BE49-F238E27FC236}">
                <a16:creationId xmlns:a16="http://schemas.microsoft.com/office/drawing/2014/main" id="{AFAEBCF6-1195-C5F6-5F7D-D55066EAACF9}"/>
              </a:ext>
            </a:extLst>
          </p:cNvPr>
          <p:cNvSpPr txBox="1">
            <a:spLocks/>
          </p:cNvSpPr>
          <p:nvPr/>
        </p:nvSpPr>
        <p:spPr>
          <a:xfrm flipH="1">
            <a:off x="4294439" y="2585594"/>
            <a:ext cx="960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3000" b="0" i="0" u="none" strike="noStrike" cap="none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813;p37">
            <a:extLst>
              <a:ext uri="{FF2B5EF4-FFF2-40B4-BE49-F238E27FC236}">
                <a16:creationId xmlns:a16="http://schemas.microsoft.com/office/drawing/2014/main" id="{BB24184B-FFB5-CD26-6A86-DFEE2A07EC28}"/>
              </a:ext>
            </a:extLst>
          </p:cNvPr>
          <p:cNvSpPr txBox="1">
            <a:spLocks/>
          </p:cNvSpPr>
          <p:nvPr/>
        </p:nvSpPr>
        <p:spPr>
          <a:xfrm flipH="1">
            <a:off x="4313126" y="3246994"/>
            <a:ext cx="960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3000" b="0" i="0" u="none" strike="noStrike" cap="none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813;p37">
            <a:extLst>
              <a:ext uri="{FF2B5EF4-FFF2-40B4-BE49-F238E27FC236}">
                <a16:creationId xmlns:a16="http://schemas.microsoft.com/office/drawing/2014/main" id="{67437D2E-40B7-A827-F21E-E3F4FE930D59}"/>
              </a:ext>
            </a:extLst>
          </p:cNvPr>
          <p:cNvSpPr txBox="1">
            <a:spLocks/>
          </p:cNvSpPr>
          <p:nvPr/>
        </p:nvSpPr>
        <p:spPr>
          <a:xfrm flipH="1">
            <a:off x="4294439" y="772414"/>
            <a:ext cx="960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3000" b="0" i="0" u="none" strike="noStrike" cap="none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3" name="Google Shape;2818;p37">
            <a:extLst>
              <a:ext uri="{FF2B5EF4-FFF2-40B4-BE49-F238E27FC236}">
                <a16:creationId xmlns:a16="http://schemas.microsoft.com/office/drawing/2014/main" id="{1F19C60E-6B8C-0CD2-BBD6-10719341A906}"/>
              </a:ext>
            </a:extLst>
          </p:cNvPr>
          <p:cNvSpPr txBox="1">
            <a:spLocks/>
          </p:cNvSpPr>
          <p:nvPr/>
        </p:nvSpPr>
        <p:spPr>
          <a:xfrm>
            <a:off x="5471259" y="864034"/>
            <a:ext cx="23643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sp>
        <p:nvSpPr>
          <p:cNvPr id="6" name="Google Shape;2813;p37">
            <a:extLst>
              <a:ext uri="{FF2B5EF4-FFF2-40B4-BE49-F238E27FC236}">
                <a16:creationId xmlns:a16="http://schemas.microsoft.com/office/drawing/2014/main" id="{3A9E3645-7FD3-87A1-43B4-44D1634513A6}"/>
              </a:ext>
            </a:extLst>
          </p:cNvPr>
          <p:cNvSpPr txBox="1">
            <a:spLocks/>
          </p:cNvSpPr>
          <p:nvPr/>
        </p:nvSpPr>
        <p:spPr>
          <a:xfrm flipH="1">
            <a:off x="4294439" y="3847476"/>
            <a:ext cx="960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3000" b="0" i="0" u="none" strike="noStrike" cap="none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818;p37">
            <a:extLst>
              <a:ext uri="{FF2B5EF4-FFF2-40B4-BE49-F238E27FC236}">
                <a16:creationId xmlns:a16="http://schemas.microsoft.com/office/drawing/2014/main" id="{1910174E-0411-E51A-1FCD-A105C14FDCDE}"/>
              </a:ext>
            </a:extLst>
          </p:cNvPr>
          <p:cNvSpPr txBox="1">
            <a:spLocks/>
          </p:cNvSpPr>
          <p:nvPr/>
        </p:nvSpPr>
        <p:spPr>
          <a:xfrm>
            <a:off x="5471259" y="3939096"/>
            <a:ext cx="23643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E3C6A-F552-226A-EA9F-2A7DE2B4AC6A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Trước khi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id_mc">
            <a:hlinkClick r:id="" action="ppaction://media"/>
            <a:extLst>
              <a:ext uri="{FF2B5EF4-FFF2-40B4-BE49-F238E27FC236}">
                <a16:creationId xmlns:a16="http://schemas.microsoft.com/office/drawing/2014/main" id="{FF0B5167-581B-95D6-853E-5B894306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2797" y="0"/>
            <a:ext cx="2894013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D83DD-6C5C-B65C-7702-C7063C692B04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1" y="171189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nohup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./WeatherStation.py 21520911@gm.uit.edu.vn &gt; output.log &amp;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EBAC9-0F22-CFB9-9536-1F36FE9E2054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7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3730582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1 - Khi có mưa thì có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báo có mưa đến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subscribers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2 - Khi chuyển ngày gửi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báo kết quả dự đoán mưa của ngày hôm sau.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3 - Lưu lại dữ liệu cho lượt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sau.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4 - Dữ liệu của các cảm biến được cập nhật thường xuyên lên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Blynk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C447D-07A9-23E4-70C8-7EDA47F0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70" y="927281"/>
            <a:ext cx="6070306" cy="2803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26432-CE24-B0FC-1A54-3D1B7C13200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3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475781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1 - Khi có mưa thì có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báo có mưa đến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subscribers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D3F05A-B76B-7F26-18ED-D23AAEEC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5" y="2048752"/>
            <a:ext cx="5731510" cy="1964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99C75-382C-7BDD-DE90-B7FF1C47B08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7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475781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2 - Khi chuyển ngày gửi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báo kết quả dự đoán mưa của ngày hôm sau: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4690708-9D14-F34B-144D-55DFC0A4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0" y="2033627"/>
            <a:ext cx="5731510" cy="1737360"/>
          </a:xfrm>
          <a:prstGeom prst="rect">
            <a:avLst/>
          </a:prstGeom>
        </p:spPr>
      </p:pic>
      <p:sp>
        <p:nvSpPr>
          <p:cNvPr id="6" name="Google Shape;2869;p40">
            <a:extLst>
              <a:ext uri="{FF2B5EF4-FFF2-40B4-BE49-F238E27FC236}">
                <a16:creationId xmlns:a16="http://schemas.microsoft.com/office/drawing/2014/main" id="{519D6C46-95CA-4C66-6660-933A4C30D713}"/>
              </a:ext>
            </a:extLst>
          </p:cNvPr>
          <p:cNvSpPr txBox="1">
            <a:spLocks/>
          </p:cNvSpPr>
          <p:nvPr/>
        </p:nvSpPr>
        <p:spPr>
          <a:xfrm>
            <a:off x="1578970" y="305923"/>
            <a:ext cx="766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2C80C-8937-6C18-9040-55290088BD75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9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334113"/>
            <a:ext cx="91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3 - Lưu lại dữ liệu cho lượt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sau: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Thất bại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cần ít nhất 2 ngày liên tục hoạt động bình thường để thu được 1 mẫu nhưng do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lỗi liên tục nên không thể thu được 1 mẫu nào.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869;p40">
            <a:extLst>
              <a:ext uri="{FF2B5EF4-FFF2-40B4-BE49-F238E27FC236}">
                <a16:creationId xmlns:a16="http://schemas.microsoft.com/office/drawing/2014/main" id="{0CE3C05A-FB34-EFFB-DD3C-58E9A9DA8A48}"/>
              </a:ext>
            </a:extLst>
          </p:cNvPr>
          <p:cNvSpPr txBox="1">
            <a:spLocks/>
          </p:cNvSpPr>
          <p:nvPr/>
        </p:nvSpPr>
        <p:spPr>
          <a:xfrm>
            <a:off x="1578970" y="305923"/>
            <a:ext cx="766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9FF1D-DD0B-8593-94EF-B76CD0A176A8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6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371421"/>
            <a:ext cx="733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Chức năng 4: Dữ liệu của các cảm biến được cập nhật thường xuyên lên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Blynk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8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06AFDD9-E81E-F32B-5C03-35605C4D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" y="2075899"/>
            <a:ext cx="5731510" cy="2726055"/>
          </a:xfrm>
          <a:prstGeom prst="rect">
            <a:avLst/>
          </a:prstGeom>
        </p:spPr>
      </p:pic>
      <p:pic>
        <p:nvPicPr>
          <p:cNvPr id="4" name="Picture 3" descr="A screenshot of a device&#10;&#10;Description automatically generated">
            <a:extLst>
              <a:ext uri="{FF2B5EF4-FFF2-40B4-BE49-F238E27FC236}">
                <a16:creationId xmlns:a16="http://schemas.microsoft.com/office/drawing/2014/main" id="{783C0CB2-BA23-6C2F-9097-E27FD021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64" y="1130935"/>
            <a:ext cx="1804035" cy="4012565"/>
          </a:xfrm>
          <a:prstGeom prst="rect">
            <a:avLst/>
          </a:prstGeom>
        </p:spPr>
      </p:pic>
      <p:sp>
        <p:nvSpPr>
          <p:cNvPr id="7" name="Google Shape;2869;p40">
            <a:extLst>
              <a:ext uri="{FF2B5EF4-FFF2-40B4-BE49-F238E27FC236}">
                <a16:creationId xmlns:a16="http://schemas.microsoft.com/office/drawing/2014/main" id="{DEE87EB0-DF37-726B-FD00-251EDD311786}"/>
              </a:ext>
            </a:extLst>
          </p:cNvPr>
          <p:cNvSpPr txBox="1">
            <a:spLocks/>
          </p:cNvSpPr>
          <p:nvPr/>
        </p:nvSpPr>
        <p:spPr>
          <a:xfrm>
            <a:off x="1578970" y="305923"/>
            <a:ext cx="76689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triển khai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36617-D978-5B1D-6392-E05C60665D45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367615" y="1200960"/>
            <a:ext cx="4324369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8B29F-B623-035D-A5A1-8180F075CCEB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27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3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chung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556087"/>
            <a:ext cx="9143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Nhóm đã xây dựng được 1 hệ thống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cơ bản có thể đưa ra các dự đoán mưa dựa trên dữ liệu môi trường.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Nhóm đã huấn luyện được một mô hình dự đoán mưa dựa trên dữ liệu môi trường.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Nhóm đã không huấn luyện được mô hình dự đoán mưa dựa trên ngày trong năm do không tìm thấy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về mưa của khu vực địa phương.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Đánh giá của nhóm về đồ án: đồ án chỉ ở mức cơ bản, không có điểm đặc biệt.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188D0-EE1E-E4C0-4999-90E9900CF90F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63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971585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Người dùng có thể theo dõi dữ liệu môi trường thông qua dữ liệu cảm biến được cập nhật lên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blynk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Người dùng có thể nhận được các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mail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kết quả dự đoán mưa trong ngày để chuẩn bị.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A9024-513D-56A7-1719-D4F11CD636D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367615" y="1200960"/>
            <a:ext cx="4324369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72B63-C2C0-F671-BF51-F2C63764D84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64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1578970" y="305923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556087"/>
            <a:ext cx="9143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Hệ thống chưa hoàn thiện, vẫn chưa thu thập được mẫu,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vẫn còn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bug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Thời gian triển khai quá ngắn không thấy được hiệu quả lâu dài cũng như không đủ thời gian hoàn thiện hệ thống.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Thiếu chức năng dự đoán mưa theo ngày trong năm mà nhóm đã đề ra ban đầu.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Dữ liệu môi trường dùng để dự đoán chưa đủ chi tiết để dự đoán mưa, nên thêm dữ liệu về tốc độ gió, hướng gió, nắng,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C61A3-E426-D6BC-0138-7589F0EB9D11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00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270757" y="1175530"/>
            <a:ext cx="6188250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79E8E-4805-AE4E-607D-F9C875CE34E0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98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0" y="1556087"/>
            <a:ext cx="9143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Thêm dữ liệu tốc độ gió, hướng gió, … và huấn luyện lại mô hình cũng như thêm cảm biến tốc độ gió và hướng gió cho hệ thống.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Cải thiện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để không còn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Bug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Thêm chức năng dự đoán mưa theo ngày bằng mô hình máy học hoặc lấy kết quả từ một </a:t>
            </a:r>
            <a:r>
              <a:rPr lang="vi-VN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thời tiết nào đó có dự đoán mưa trên khu vực.</a:t>
            </a: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Nghiên cứu mở rộng dự đoán lượng mưa.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1CA4D9-86E0-008F-9C1A-92929A4B9358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0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056109" y="1175530"/>
            <a:ext cx="6188250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>
                <a:latin typeface="Times New Roman" panose="02020603050405020304" pitchFamily="18" charset="0"/>
                <a:cs typeface="Times New Roman" panose="02020603050405020304" pitchFamily="18" charset="0"/>
              </a:rPr>
              <a:t>THANK FOR WATCHING</a:t>
            </a:r>
            <a:endParaRPr lang="vi-V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37448-9349-9F2C-B8B8-EEEF60597D1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6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9" y="1681843"/>
            <a:ext cx="867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 án nhóm là xây dựng 1 hệ thống có thể đưa ra các dự đoán mưa dựa trên </a:t>
            </a:r>
            <a:r>
              <a:rPr lang="vi-VN" sz="1800" u="sng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 liệu môi trường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vi-VN" sz="1800" u="sng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 trong năm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BAC45-0672-ED72-2252-B1564DF107BA}"/>
              </a:ext>
            </a:extLst>
          </p:cNvPr>
          <p:cNvSpPr txBox="1"/>
          <p:nvPr/>
        </p:nvSpPr>
        <p:spPr>
          <a:xfrm>
            <a:off x="473528" y="2443843"/>
            <a:ext cx="867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kết quả dự đoán sẽ được gửi qua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đến các người dùng.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4E87F-B0CB-280D-F71F-CC1676D11306}"/>
              </a:ext>
            </a:extLst>
          </p:cNvPr>
          <p:cNvSpPr txBox="1"/>
          <p:nvPr/>
        </p:nvSpPr>
        <p:spPr>
          <a:xfrm>
            <a:off x="473528" y="3047004"/>
            <a:ext cx="867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có thu thập lại các mẫu dữ liệu để hình thành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các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đợt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huấn luyện mô hình mới trong tương lai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1914B-7213-3B1B-BBA4-95781FC76668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38"/>
          <p:cNvSpPr/>
          <p:nvPr/>
        </p:nvSpPr>
        <p:spPr>
          <a:xfrm rot="-2700000">
            <a:off x="655031" y="1452754"/>
            <a:ext cx="1338553" cy="1338553"/>
          </a:xfrm>
          <a:prstGeom prst="teardrop">
            <a:avLst>
              <a:gd name="adj" fmla="val 1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9" name="Google Shape;2839;p38"/>
          <p:cNvSpPr txBox="1">
            <a:spLocks noGrp="1"/>
          </p:cNvSpPr>
          <p:nvPr>
            <p:ph type="title"/>
          </p:nvPr>
        </p:nvSpPr>
        <p:spPr>
          <a:xfrm flipH="1">
            <a:off x="742432" y="1641569"/>
            <a:ext cx="11637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0" name="Google Shape;2840;p38"/>
          <p:cNvSpPr txBox="1">
            <a:spLocks noGrp="1"/>
          </p:cNvSpPr>
          <p:nvPr>
            <p:ph type="title" idx="2"/>
          </p:nvPr>
        </p:nvSpPr>
        <p:spPr>
          <a:xfrm>
            <a:off x="2367615" y="1200960"/>
            <a:ext cx="4324369" cy="175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0551E-88EF-D508-FBE2-14C0C13FC40D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Rasphberry pi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upload.wikimedia.org/wikipedia/commons/thumb/f/f1/...">
            <a:extLst>
              <a:ext uri="{FF2B5EF4-FFF2-40B4-BE49-F238E27FC236}">
                <a16:creationId xmlns:a16="http://schemas.microsoft.com/office/drawing/2014/main" id="{A013998F-B636-6B21-1C11-3E8955C6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1843"/>
            <a:ext cx="3927900" cy="231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9" y="1681843"/>
            <a:ext cx="3698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vi-VN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là một máy vi tính rất nhỏ gọn, trong đó đã tích hợp mọi thứ cần thiết để bạn sử dụng như một máy vi tính.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 xử lý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Broadcom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BCM2835 của nó bao gồm CPU, GPU, RAM, khe cắm thẻ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microSD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Bluetooth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và 4 cổng USB 2.0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4F91E-C90D-C935-A94D-54DEC682E7DE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BME280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9" y="1681843"/>
            <a:ext cx="369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BME280 là loại cảm biến nhiệt độ, áp suất, độ ẩm digital tích hợp. </a:t>
            </a:r>
          </a:p>
          <a:p>
            <a:r>
              <a:rPr lang="en-US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 mức tiêu thụ điện năng thấp.</a:t>
            </a:r>
            <a:endParaRPr lang="en-US" sz="1800" kern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GY-BME280 barometric sensor for temperature, air humidity and air pressure">
            <a:extLst>
              <a:ext uri="{FF2B5EF4-FFF2-40B4-BE49-F238E27FC236}">
                <a16:creationId xmlns:a16="http://schemas.microsoft.com/office/drawing/2014/main" id="{6720DA51-96C9-5F25-0B8D-A1D9F168F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 b="13968"/>
          <a:stretch/>
        </p:blipFill>
        <p:spPr bwMode="auto">
          <a:xfrm rot="21540000">
            <a:off x="5360435" y="1680718"/>
            <a:ext cx="329014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974817-46D3-1C3E-2105-442FD1E9A286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4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mưa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9" y="1681843"/>
            <a:ext cx="3698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 động dựa trên việc có nước rơi vào board sẽ tạo ra môi trường dẫn điện.</a:t>
            </a:r>
          </a:p>
          <a:p>
            <a:r>
              <a:rPr lang="en-US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 điều chỉnh độ nhạy bằng biến trở</a:t>
            </a:r>
          </a:p>
          <a:p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thông số kỹ thuật của cảm biến gồm: điện áp 5V, tín hiệu AO và DO.</a:t>
            </a:r>
          </a:p>
          <a:p>
            <a:r>
              <a:rPr lang="en-US" sz="1800" ker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 thể sử dụng LM358 để chuyển giữa AO và DO.</a:t>
            </a:r>
            <a:endParaRPr lang="en-US" sz="1800" kern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Cảm Biến Mưa">
            <a:extLst>
              <a:ext uri="{FF2B5EF4-FFF2-40B4-BE49-F238E27FC236}">
                <a16:creationId xmlns:a16="http://schemas.microsoft.com/office/drawing/2014/main" id="{D9873105-68B2-F48A-9D87-A6B2B26F4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75" y="1546492"/>
            <a:ext cx="2987358" cy="2987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875F7-9FBD-6611-2C01-250C10F192C9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5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0"/>
          <p:cNvSpPr txBox="1">
            <a:spLocks noGrp="1"/>
          </p:cNvSpPr>
          <p:nvPr>
            <p:ph type="title"/>
          </p:nvPr>
        </p:nvSpPr>
        <p:spPr>
          <a:xfrm>
            <a:off x="737600" y="533450"/>
            <a:ext cx="76689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65F75-A6EA-DCF0-9227-473E63709431}"/>
              </a:ext>
            </a:extLst>
          </p:cNvPr>
          <p:cNvSpPr txBox="1"/>
          <p:nvPr/>
        </p:nvSpPr>
        <p:spPr>
          <a:xfrm>
            <a:off x="473528" y="1681843"/>
            <a:ext cx="867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viết tắt của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Colaboratory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là một dịch vụ cung cấp môi trường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Notebook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hoàn toàn trực tuyến. Nó cho phép người dùng tạo, chia sẻ và chỉnh sửa các tệp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notebook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một cách dễ dàng mà không cần cài đặt bất kỳ phần mềm nào.</a:t>
            </a:r>
            <a:endParaRPr lang="en-US" sz="1800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3E2EC-806C-F0C2-50BC-5DD5C6F009D6}"/>
              </a:ext>
            </a:extLst>
          </p:cNvPr>
          <p:cNvSpPr txBox="1"/>
          <p:nvPr/>
        </p:nvSpPr>
        <p:spPr>
          <a:xfrm>
            <a:off x="473527" y="2704029"/>
            <a:ext cx="86704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 đích chính của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Google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Colab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là hỗ trợ người dùng trong việc phát triển và chia sẻ các dự án liên quan đến khoa học dữ liệu, học máy (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machine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learning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và nghiên cứu khoa học thông qua môi trường lập trình </a:t>
            </a:r>
            <a:r>
              <a:rPr lang="vi-VN" sz="1800" kern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Python</a:t>
            </a:r>
            <a:r>
              <a:rPr lang="vi-VN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dễ sử dụng.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Welcome To Colab - Colab">
            <a:extLst>
              <a:ext uri="{FF2B5EF4-FFF2-40B4-BE49-F238E27FC236}">
                <a16:creationId xmlns:a16="http://schemas.microsoft.com/office/drawing/2014/main" id="{28B7FF41-E38D-703C-B472-54F8EC3A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91" y="135706"/>
            <a:ext cx="1386205" cy="1386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3DE5B4-4970-B6C3-8A1F-0A87DBC85878}"/>
              </a:ext>
            </a:extLst>
          </p:cNvPr>
          <p:cNvSpPr txBox="1"/>
          <p:nvPr/>
        </p:nvSpPr>
        <p:spPr>
          <a:xfrm>
            <a:off x="7959838" y="4738133"/>
            <a:ext cx="1214214" cy="40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16025" marR="0" indent="-758825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5056"/>
      </p:ext>
    </p:extLst>
  </p:cSld>
  <p:clrMapOvr>
    <a:masterClrMapping/>
  </p:clrMapOvr>
</p:sld>
</file>

<file path=ppt/theme/theme1.xml><?xml version="1.0" encoding="utf-8"?>
<a:theme xmlns:a="http://schemas.openxmlformats.org/drawingml/2006/main" name="Rain Marketing Plan by Slidesgo">
  <a:themeElements>
    <a:clrScheme name="Simple Light">
      <a:dk1>
        <a:srgbClr val="FFFFFF"/>
      </a:dk1>
      <a:lt1>
        <a:srgbClr val="2F4858"/>
      </a:lt1>
      <a:dk2>
        <a:srgbClr val="FFFFFF"/>
      </a:dk2>
      <a:lt2>
        <a:srgbClr val="388AC7"/>
      </a:lt2>
      <a:accent1>
        <a:srgbClr val="55DDE0"/>
      </a:accent1>
      <a:accent2>
        <a:srgbClr val="F26419"/>
      </a:accent2>
      <a:accent3>
        <a:srgbClr val="F6AE2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1435</Words>
  <Application>Microsoft Office PowerPoint</Application>
  <PresentationFormat>On-screen Show (16:9)</PresentationFormat>
  <Paragraphs>190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Raleway</vt:lpstr>
      <vt:lpstr>Arial</vt:lpstr>
      <vt:lpstr>Abril Fatface</vt:lpstr>
      <vt:lpstr>Times New Roman</vt:lpstr>
      <vt:lpstr>Anton</vt:lpstr>
      <vt:lpstr>Rain Marketing Plan by Slidesgo</vt:lpstr>
      <vt:lpstr>Hệ thống dự đoán mưa</vt:lpstr>
      <vt:lpstr>02</vt:lpstr>
      <vt:lpstr>01</vt:lpstr>
      <vt:lpstr>PowerPoint Presentation</vt:lpstr>
      <vt:lpstr>02</vt:lpstr>
      <vt:lpstr>Rasphberry pi 4</vt:lpstr>
      <vt:lpstr>Cảm biến BME280</vt:lpstr>
      <vt:lpstr>Cảm biến mưa</vt:lpstr>
      <vt:lpstr>Google Colab</vt:lpstr>
      <vt:lpstr>MLPClassifier</vt:lpstr>
      <vt:lpstr>Blynk</vt:lpstr>
      <vt:lpstr>03</vt:lpstr>
      <vt:lpstr>Tổng quan về hệ thống</vt:lpstr>
      <vt:lpstr>Thiết kế hệ thống</vt:lpstr>
      <vt:lpstr>Thiết kế hệ thống</vt:lpstr>
      <vt:lpstr>Thiết kế hệ thống</vt:lpstr>
      <vt:lpstr>04</vt:lpstr>
      <vt:lpstr>Trước khi triển khai</vt:lpstr>
      <vt:lpstr>Trước khi triển khai</vt:lpstr>
      <vt:lpstr>Trước khi triển khai</vt:lpstr>
      <vt:lpstr>Triển khai</vt:lpstr>
      <vt:lpstr>Kết quả triển khai</vt:lpstr>
      <vt:lpstr>Kết quả triển khai</vt:lpstr>
      <vt:lpstr>PowerPoint Presentation</vt:lpstr>
      <vt:lpstr>PowerPoint Presentation</vt:lpstr>
      <vt:lpstr>PowerPoint Presentation</vt:lpstr>
      <vt:lpstr>05</vt:lpstr>
      <vt:lpstr>Kết luận chung</vt:lpstr>
      <vt:lpstr>Ưu điểm</vt:lpstr>
      <vt:lpstr>Nhược điểm</vt:lpstr>
      <vt:lpstr>06</vt:lpstr>
      <vt:lpstr>PowerPoint Presentation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dự đoán mưa</dc:title>
  <cp:lastModifiedBy>Huy Bùi Quốc</cp:lastModifiedBy>
  <cp:revision>12</cp:revision>
  <dcterms:modified xsi:type="dcterms:W3CDTF">2024-05-31T06:57:16Z</dcterms:modified>
</cp:coreProperties>
</file>